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148CBB-F725-46A8-976F-C007C602F39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4DA3EBA-41E9-4628-90E3-DAE9489950CD}">
      <dgm:prSet phldrT="[文字]"/>
      <dgm:spPr/>
      <dgm:t>
        <a:bodyPr/>
        <a:lstStyle/>
        <a:p>
          <a:r>
            <a:rPr lang="zh-TW" altLang="en-US">
              <a:solidFill>
                <a:srgbClr val="002060"/>
              </a:solidFill>
              <a:latin typeface="+mj-ea"/>
            </a:rPr>
            <a:t>目標</a:t>
          </a:r>
          <a:r>
            <a:rPr lang="zh-TW" altLang="en-US" b="1">
              <a:solidFill>
                <a:schemeClr val="tx1">
                  <a:lumMod val="65000"/>
                  <a:lumOff val="35000"/>
                </a:schemeClr>
              </a:solidFill>
              <a:latin typeface="+mj-ea"/>
            </a:rPr>
            <a:t> </a:t>
          </a:r>
          <a:endParaRPr lang="zh-TW" altLang="en-US"/>
        </a:p>
      </dgm:t>
    </dgm:pt>
    <dgm:pt modelId="{0232C309-FB57-447C-92D3-58E41FFA1BB6}" type="parTrans" cxnId="{BD0D3BC8-F9DE-41E0-86F0-0140CF243950}">
      <dgm:prSet/>
      <dgm:spPr/>
      <dgm:t>
        <a:bodyPr/>
        <a:lstStyle/>
        <a:p>
          <a:endParaRPr lang="zh-TW" altLang="en-US"/>
        </a:p>
      </dgm:t>
    </dgm:pt>
    <dgm:pt modelId="{CE96E7A4-9FF5-423C-956D-36DBD3F242E1}" type="sibTrans" cxnId="{BD0D3BC8-F9DE-41E0-86F0-0140CF243950}">
      <dgm:prSet/>
      <dgm:spPr/>
      <dgm:t>
        <a:bodyPr/>
        <a:lstStyle/>
        <a:p>
          <a:endParaRPr lang="zh-TW" altLang="en-US"/>
        </a:p>
      </dgm:t>
    </dgm:pt>
    <dgm:pt modelId="{9331C26D-11CD-451D-B347-221FB57BABEC}">
      <dgm:prSet phldrT="[文字]"/>
      <dgm:spPr/>
      <dgm:t>
        <a:bodyPr/>
        <a:lstStyle/>
        <a:p>
          <a:r>
            <a:rPr lang="zh-TW" altLang="en-US">
              <a:solidFill>
                <a:schemeClr val="bg2">
                  <a:lumMod val="50000"/>
                </a:schemeClr>
              </a:solidFill>
              <a:latin typeface="+mj-ea"/>
            </a:rPr>
            <a:t>增進</a:t>
          </a:r>
          <a:r>
            <a:rPr lang="zh-TW" altLang="en-US">
              <a:solidFill>
                <a:srgbClr val="00B0F0"/>
              </a:solidFill>
              <a:latin typeface="+mj-ea"/>
            </a:rPr>
            <a:t>英文</a:t>
          </a:r>
          <a:r>
            <a:rPr lang="zh-TW" altLang="en-US" b="1">
              <a:solidFill>
                <a:schemeClr val="accent6">
                  <a:lumMod val="75000"/>
                </a:schemeClr>
              </a:solidFill>
              <a:latin typeface="+mj-ea"/>
            </a:rPr>
            <a:t>聽說讀寫</a:t>
          </a:r>
          <a:r>
            <a:rPr lang="zh-TW" altLang="en-US">
              <a:solidFill>
                <a:srgbClr val="00B0F0"/>
              </a:solidFill>
              <a:latin typeface="+mj-ea"/>
            </a:rPr>
            <a:t>能力</a:t>
          </a:r>
          <a:endParaRPr lang="zh-TW" altLang="en-US">
            <a:solidFill>
              <a:srgbClr val="00B0F0"/>
            </a:solidFill>
          </a:endParaRPr>
        </a:p>
      </dgm:t>
    </dgm:pt>
    <dgm:pt modelId="{42F4B94C-6028-4602-AC91-98EC09312F10}" type="parTrans" cxnId="{D8A6D24D-9334-45F5-9AD4-1B98E008B25C}">
      <dgm:prSet/>
      <dgm:spPr/>
      <dgm:t>
        <a:bodyPr/>
        <a:lstStyle/>
        <a:p>
          <a:endParaRPr lang="zh-TW" altLang="en-US"/>
        </a:p>
      </dgm:t>
    </dgm:pt>
    <dgm:pt modelId="{C7158AD1-5962-4A2A-8742-1D9AAE1A75E6}" type="sibTrans" cxnId="{D8A6D24D-9334-45F5-9AD4-1B98E008B25C}">
      <dgm:prSet/>
      <dgm:spPr/>
      <dgm:t>
        <a:bodyPr/>
        <a:lstStyle/>
        <a:p>
          <a:endParaRPr lang="zh-TW" altLang="en-US"/>
        </a:p>
      </dgm:t>
    </dgm:pt>
    <dgm:pt modelId="{BCB0B75B-65A6-4DAB-BCB4-678744651D35}">
      <dgm:prSet phldrT="[文字]"/>
      <dgm:spPr/>
      <dgm:t>
        <a:bodyPr/>
        <a:lstStyle/>
        <a:p>
          <a:r>
            <a:rPr lang="zh-TW" altLang="en-US">
              <a:solidFill>
                <a:srgbClr val="002060"/>
              </a:solidFill>
              <a:latin typeface="+mj-ea"/>
            </a:rPr>
            <a:t>進度</a:t>
          </a:r>
          <a:r>
            <a:rPr lang="zh-TW" altLang="en-US" b="1">
              <a:solidFill>
                <a:schemeClr val="tx1">
                  <a:lumMod val="65000"/>
                  <a:lumOff val="35000"/>
                </a:schemeClr>
              </a:solidFill>
              <a:latin typeface="+mj-ea"/>
            </a:rPr>
            <a:t> </a:t>
          </a:r>
          <a:endParaRPr lang="zh-TW" altLang="en-US"/>
        </a:p>
      </dgm:t>
    </dgm:pt>
    <dgm:pt modelId="{20B06D98-8119-494F-A54F-F7517AEFB336}" type="parTrans" cxnId="{5148DE99-7513-4DEB-9704-E052E19E582F}">
      <dgm:prSet/>
      <dgm:spPr/>
      <dgm:t>
        <a:bodyPr/>
        <a:lstStyle/>
        <a:p>
          <a:endParaRPr lang="zh-TW" altLang="en-US"/>
        </a:p>
      </dgm:t>
    </dgm:pt>
    <dgm:pt modelId="{230E331B-888E-43E2-927F-4644E747EAC0}" type="sibTrans" cxnId="{5148DE99-7513-4DEB-9704-E052E19E582F}">
      <dgm:prSet/>
      <dgm:spPr/>
      <dgm:t>
        <a:bodyPr/>
        <a:lstStyle/>
        <a:p>
          <a:endParaRPr lang="zh-TW" altLang="en-US"/>
        </a:p>
      </dgm:t>
    </dgm:pt>
    <dgm:pt modelId="{03EF78AE-5EBF-4B9C-AA77-70B9283C85C4}">
      <dgm:prSet phldrT="[文字]"/>
      <dgm:spPr/>
      <dgm:t>
        <a:bodyPr/>
        <a:lstStyle/>
        <a:p>
          <a:r>
            <a:rPr lang="zh-TW" altLang="en-US">
              <a:solidFill>
                <a:srgbClr val="009900"/>
              </a:solidFill>
              <a:latin typeface="+mj-ea"/>
            </a:rPr>
            <a:t>課本</a:t>
          </a:r>
          <a:r>
            <a:rPr lang="en-US" altLang="zh-TW">
              <a:solidFill>
                <a:srgbClr val="009900"/>
              </a:solidFill>
              <a:latin typeface="+mj-ea"/>
            </a:rPr>
            <a:t>: </a:t>
          </a:r>
          <a:r>
            <a:rPr lang="en-US" altLang="zh-TW">
              <a:solidFill>
                <a:srgbClr val="FF5050"/>
              </a:solidFill>
              <a:latin typeface="+mj-ea"/>
            </a:rPr>
            <a:t>4</a:t>
          </a:r>
          <a:r>
            <a:rPr lang="zh-TW" altLang="en-US">
              <a:solidFill>
                <a:srgbClr val="FF5050"/>
              </a:solidFill>
              <a:latin typeface="+mj-ea"/>
            </a:rPr>
            <a:t>週</a:t>
          </a:r>
          <a:endParaRPr lang="zh-TW" altLang="en-US"/>
        </a:p>
      </dgm:t>
    </dgm:pt>
    <dgm:pt modelId="{25C0CEBC-AB7B-4A5B-81C4-0854FAF907B8}" type="parTrans" cxnId="{7E7282B8-EA5F-4DAC-BE09-F560E705632D}">
      <dgm:prSet/>
      <dgm:spPr/>
      <dgm:t>
        <a:bodyPr/>
        <a:lstStyle/>
        <a:p>
          <a:endParaRPr lang="zh-TW" altLang="en-US"/>
        </a:p>
      </dgm:t>
    </dgm:pt>
    <dgm:pt modelId="{AA047472-9B3D-47DC-AAA2-DB71B0C1454A}" type="sibTrans" cxnId="{7E7282B8-EA5F-4DAC-BE09-F560E705632D}">
      <dgm:prSet/>
      <dgm:spPr/>
      <dgm:t>
        <a:bodyPr/>
        <a:lstStyle/>
        <a:p>
          <a:endParaRPr lang="zh-TW" altLang="en-US"/>
        </a:p>
      </dgm:t>
    </dgm:pt>
    <dgm:pt modelId="{3BEE7DE4-0799-4D55-B655-DB83FD86E684}">
      <dgm:prSet phldrT="[文字]"/>
      <dgm:spPr/>
      <dgm:t>
        <a:bodyPr/>
        <a:lstStyle/>
        <a:p>
          <a:r>
            <a:rPr lang="zh-TW" altLang="en-US">
              <a:solidFill>
                <a:srgbClr val="FF6699"/>
              </a:solidFill>
              <a:latin typeface="+mj-ea"/>
            </a:rPr>
            <a:t>繪本</a:t>
          </a:r>
          <a:r>
            <a:rPr lang="en-US" altLang="zh-TW">
              <a:solidFill>
                <a:schemeClr val="bg2">
                  <a:lumMod val="50000"/>
                </a:schemeClr>
              </a:solidFill>
              <a:latin typeface="+mj-ea"/>
            </a:rPr>
            <a:t>:1~2</a:t>
          </a:r>
          <a:r>
            <a:rPr lang="zh-TW" altLang="en-US">
              <a:solidFill>
                <a:schemeClr val="bg2">
                  <a:lumMod val="50000"/>
                </a:schemeClr>
              </a:solidFill>
              <a:latin typeface="+mj-ea"/>
            </a:rPr>
            <a:t>本</a:t>
          </a:r>
          <a:endParaRPr lang="zh-TW" altLang="en-US"/>
        </a:p>
      </dgm:t>
    </dgm:pt>
    <dgm:pt modelId="{D3603C57-1556-454A-AD68-2AFBD30C7A4A}" type="parTrans" cxnId="{10BE4EFD-9A59-434B-A8E6-BBBD2788F1EB}">
      <dgm:prSet/>
      <dgm:spPr/>
      <dgm:t>
        <a:bodyPr/>
        <a:lstStyle/>
        <a:p>
          <a:endParaRPr lang="zh-TW" altLang="en-US"/>
        </a:p>
      </dgm:t>
    </dgm:pt>
    <dgm:pt modelId="{8CF503E9-655D-490C-AF24-609D49687BD2}" type="sibTrans" cxnId="{10BE4EFD-9A59-434B-A8E6-BBBD2788F1EB}">
      <dgm:prSet/>
      <dgm:spPr/>
      <dgm:t>
        <a:bodyPr/>
        <a:lstStyle/>
        <a:p>
          <a:endParaRPr lang="zh-TW" altLang="en-US"/>
        </a:p>
      </dgm:t>
    </dgm:pt>
    <dgm:pt modelId="{D485F1D2-A9A4-454C-BD8D-A18AF2A8EDB0}">
      <dgm:prSet phldrT="[文字]"/>
      <dgm:spPr/>
      <dgm:t>
        <a:bodyPr/>
        <a:lstStyle/>
        <a:p>
          <a:r>
            <a:rPr lang="zh-TW" altLang="en-US">
              <a:solidFill>
                <a:srgbClr val="002060"/>
              </a:solidFill>
              <a:latin typeface="+mj-ea"/>
            </a:rPr>
            <a:t>方式</a:t>
          </a:r>
          <a:endParaRPr lang="zh-TW" altLang="en-US">
            <a:solidFill>
              <a:srgbClr val="002060"/>
            </a:solidFill>
          </a:endParaRPr>
        </a:p>
      </dgm:t>
    </dgm:pt>
    <dgm:pt modelId="{99A85B3D-17D6-4224-AE7F-399654C21EF4}" type="parTrans" cxnId="{C39E0E75-AD27-4904-990C-BAB711F9F9A0}">
      <dgm:prSet/>
      <dgm:spPr/>
      <dgm:t>
        <a:bodyPr/>
        <a:lstStyle/>
        <a:p>
          <a:endParaRPr lang="zh-TW" altLang="en-US"/>
        </a:p>
      </dgm:t>
    </dgm:pt>
    <dgm:pt modelId="{7EDFC680-00EC-4306-9745-18306B88B42D}" type="sibTrans" cxnId="{C39E0E75-AD27-4904-990C-BAB711F9F9A0}">
      <dgm:prSet/>
      <dgm:spPr/>
      <dgm:t>
        <a:bodyPr/>
        <a:lstStyle/>
        <a:p>
          <a:endParaRPr lang="zh-TW" altLang="en-US"/>
        </a:p>
      </dgm:t>
    </dgm:pt>
    <dgm:pt modelId="{188B0929-37E2-4342-91D3-65E2A2009B85}">
      <dgm:prSet phldrT="[文字]"/>
      <dgm:spPr/>
      <dgm:t>
        <a:bodyPr/>
        <a:lstStyle/>
        <a:p>
          <a:r>
            <a:rPr lang="zh-TW" altLang="en-US">
              <a:solidFill>
                <a:srgbClr val="00B0F0"/>
              </a:solidFill>
              <a:latin typeface="+mj-ea"/>
            </a:rPr>
            <a:t>英文</a:t>
          </a:r>
          <a:r>
            <a:rPr lang="zh-TW" altLang="en-US">
              <a:solidFill>
                <a:srgbClr val="0070C0"/>
              </a:solidFill>
              <a:latin typeface="+mj-ea"/>
            </a:rPr>
            <a:t>聽</a:t>
          </a:r>
          <a:r>
            <a:rPr lang="zh-TW" altLang="en-US">
              <a:solidFill>
                <a:srgbClr val="FF6699"/>
              </a:solidFill>
              <a:latin typeface="+mj-ea"/>
            </a:rPr>
            <a:t>說</a:t>
          </a:r>
          <a:r>
            <a:rPr lang="zh-TW" altLang="en-US">
              <a:solidFill>
                <a:schemeClr val="accent3">
                  <a:lumMod val="75000"/>
                </a:schemeClr>
              </a:solidFill>
              <a:latin typeface="+mj-ea"/>
            </a:rPr>
            <a:t>讀</a:t>
          </a:r>
          <a:r>
            <a:rPr lang="zh-TW" altLang="en-US">
              <a:solidFill>
                <a:srgbClr val="00B050"/>
              </a:solidFill>
              <a:latin typeface="+mj-ea"/>
            </a:rPr>
            <a:t>寫</a:t>
          </a:r>
          <a:r>
            <a:rPr lang="zh-TW" altLang="en-US">
              <a:solidFill>
                <a:schemeClr val="accent6">
                  <a:lumMod val="75000"/>
                </a:schemeClr>
              </a:solidFill>
              <a:latin typeface="+mj-ea"/>
            </a:rPr>
            <a:t>的演練</a:t>
          </a:r>
          <a:endParaRPr lang="zh-TW" altLang="en-US"/>
        </a:p>
      </dgm:t>
    </dgm:pt>
    <dgm:pt modelId="{D2017284-BAC5-42C5-BAF9-54B17E62AEE6}" type="parTrans" cxnId="{F42C2BB5-4DD7-455A-A318-96951C6BD656}">
      <dgm:prSet/>
      <dgm:spPr/>
      <dgm:t>
        <a:bodyPr/>
        <a:lstStyle/>
        <a:p>
          <a:endParaRPr lang="zh-TW" altLang="en-US"/>
        </a:p>
      </dgm:t>
    </dgm:pt>
    <dgm:pt modelId="{B18A8129-DCE8-4A41-A9C4-C553401AD187}" type="sibTrans" cxnId="{F42C2BB5-4DD7-455A-A318-96951C6BD656}">
      <dgm:prSet/>
      <dgm:spPr/>
      <dgm:t>
        <a:bodyPr/>
        <a:lstStyle/>
        <a:p>
          <a:endParaRPr lang="zh-TW" altLang="en-US"/>
        </a:p>
      </dgm:t>
    </dgm:pt>
    <dgm:pt modelId="{0CD91BF0-C9B1-4ADF-9A76-7609EE943131}" type="pres">
      <dgm:prSet presAssocID="{6E148CBB-F725-46A8-976F-C007C602F390}" presName="Name0" presStyleCnt="0">
        <dgm:presLayoutVars>
          <dgm:dir/>
          <dgm:animLvl val="lvl"/>
          <dgm:resizeHandles val="exact"/>
        </dgm:presLayoutVars>
      </dgm:prSet>
      <dgm:spPr/>
    </dgm:pt>
    <dgm:pt modelId="{DDC5D5B0-883B-407C-95CE-99096CBF3034}" type="pres">
      <dgm:prSet presAssocID="{84DA3EBA-41E9-4628-90E3-DAE9489950CD}" presName="composite" presStyleCnt="0"/>
      <dgm:spPr/>
    </dgm:pt>
    <dgm:pt modelId="{8828D7E7-D0D2-4932-8773-BA08676889B5}" type="pres">
      <dgm:prSet presAssocID="{84DA3EBA-41E9-4628-90E3-DAE9489950C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942FD1B-E2BC-4960-A16D-23501914EA49}" type="pres">
      <dgm:prSet presAssocID="{84DA3EBA-41E9-4628-90E3-DAE9489950CD}" presName="desTx" presStyleLbl="alignAccFollowNode1" presStyleIdx="0" presStyleCnt="3">
        <dgm:presLayoutVars>
          <dgm:bulletEnabled val="1"/>
        </dgm:presLayoutVars>
      </dgm:prSet>
      <dgm:spPr/>
    </dgm:pt>
    <dgm:pt modelId="{8C362EB4-3356-422B-A5EC-56BF3744223F}" type="pres">
      <dgm:prSet presAssocID="{CE96E7A4-9FF5-423C-956D-36DBD3F242E1}" presName="space" presStyleCnt="0"/>
      <dgm:spPr/>
    </dgm:pt>
    <dgm:pt modelId="{5C9EDBAB-2791-455B-A77C-EA3EE6D2C77B}" type="pres">
      <dgm:prSet presAssocID="{BCB0B75B-65A6-4DAB-BCB4-678744651D35}" presName="composite" presStyleCnt="0"/>
      <dgm:spPr/>
    </dgm:pt>
    <dgm:pt modelId="{B0A6B51B-16FA-456D-9F27-230C32C593DA}" type="pres">
      <dgm:prSet presAssocID="{BCB0B75B-65A6-4DAB-BCB4-678744651D35}" presName="parTx" presStyleLbl="alignNode1" presStyleIdx="1" presStyleCnt="3" custScaleX="112875">
        <dgm:presLayoutVars>
          <dgm:chMax val="0"/>
          <dgm:chPref val="0"/>
          <dgm:bulletEnabled val="1"/>
        </dgm:presLayoutVars>
      </dgm:prSet>
      <dgm:spPr/>
    </dgm:pt>
    <dgm:pt modelId="{24273D7A-B5DE-47A5-8577-242249E689B6}" type="pres">
      <dgm:prSet presAssocID="{BCB0B75B-65A6-4DAB-BCB4-678744651D35}" presName="desTx" presStyleLbl="alignAccFollowNode1" presStyleIdx="1" presStyleCnt="3" custScaleX="113990">
        <dgm:presLayoutVars>
          <dgm:bulletEnabled val="1"/>
        </dgm:presLayoutVars>
      </dgm:prSet>
      <dgm:spPr/>
    </dgm:pt>
    <dgm:pt modelId="{99A084A4-5CF8-4156-B120-0F691798A8A9}" type="pres">
      <dgm:prSet presAssocID="{230E331B-888E-43E2-927F-4644E747EAC0}" presName="space" presStyleCnt="0"/>
      <dgm:spPr/>
    </dgm:pt>
    <dgm:pt modelId="{B0449641-F150-4ADC-BECF-D797C7CE919F}" type="pres">
      <dgm:prSet presAssocID="{D485F1D2-A9A4-454C-BD8D-A18AF2A8EDB0}" presName="composite" presStyleCnt="0"/>
      <dgm:spPr/>
    </dgm:pt>
    <dgm:pt modelId="{6049E9F8-BAE4-4154-BB98-6DD560DB5F74}" type="pres">
      <dgm:prSet presAssocID="{D485F1D2-A9A4-454C-BD8D-A18AF2A8EDB0}" presName="parTx" presStyleLbl="alignNode1" presStyleIdx="2" presStyleCnt="3" custLinFactNeighborX="-7893" custLinFactNeighborY="-6460">
        <dgm:presLayoutVars>
          <dgm:chMax val="0"/>
          <dgm:chPref val="0"/>
          <dgm:bulletEnabled val="1"/>
        </dgm:presLayoutVars>
      </dgm:prSet>
      <dgm:spPr/>
    </dgm:pt>
    <dgm:pt modelId="{5F95CF94-3063-4F78-A906-3767DFBB9DB4}" type="pres">
      <dgm:prSet presAssocID="{D485F1D2-A9A4-454C-BD8D-A18AF2A8EDB0}" presName="desTx" presStyleLbl="alignAccFollowNode1" presStyleIdx="2" presStyleCnt="3" custLinFactNeighborX="-7893" custLinFactNeighborY="-2277">
        <dgm:presLayoutVars>
          <dgm:bulletEnabled val="1"/>
        </dgm:presLayoutVars>
      </dgm:prSet>
      <dgm:spPr/>
    </dgm:pt>
  </dgm:ptLst>
  <dgm:cxnLst>
    <dgm:cxn modelId="{2121650D-1C42-4FBB-B665-3EE3FF8347B1}" type="presOf" srcId="{03EF78AE-5EBF-4B9C-AA77-70B9283C85C4}" destId="{24273D7A-B5DE-47A5-8577-242249E689B6}" srcOrd="0" destOrd="0" presId="urn:microsoft.com/office/officeart/2005/8/layout/hList1"/>
    <dgm:cxn modelId="{D8A6D24D-9334-45F5-9AD4-1B98E008B25C}" srcId="{84DA3EBA-41E9-4628-90E3-DAE9489950CD}" destId="{9331C26D-11CD-451D-B347-221FB57BABEC}" srcOrd="0" destOrd="0" parTransId="{42F4B94C-6028-4602-AC91-98EC09312F10}" sibTransId="{C7158AD1-5962-4A2A-8742-1D9AAE1A75E6}"/>
    <dgm:cxn modelId="{C39E0E75-AD27-4904-990C-BAB711F9F9A0}" srcId="{6E148CBB-F725-46A8-976F-C007C602F390}" destId="{D485F1D2-A9A4-454C-BD8D-A18AF2A8EDB0}" srcOrd="2" destOrd="0" parTransId="{99A85B3D-17D6-4224-AE7F-399654C21EF4}" sibTransId="{7EDFC680-00EC-4306-9745-18306B88B42D}"/>
    <dgm:cxn modelId="{5148DE99-7513-4DEB-9704-E052E19E582F}" srcId="{6E148CBB-F725-46A8-976F-C007C602F390}" destId="{BCB0B75B-65A6-4DAB-BCB4-678744651D35}" srcOrd="1" destOrd="0" parTransId="{20B06D98-8119-494F-A54F-F7517AEFB336}" sibTransId="{230E331B-888E-43E2-927F-4644E747EAC0}"/>
    <dgm:cxn modelId="{715272AC-4015-414C-AA63-244BE8BED2FC}" type="presOf" srcId="{84DA3EBA-41E9-4628-90E3-DAE9489950CD}" destId="{8828D7E7-D0D2-4932-8773-BA08676889B5}" srcOrd="0" destOrd="0" presId="urn:microsoft.com/office/officeart/2005/8/layout/hList1"/>
    <dgm:cxn modelId="{F42C2BB5-4DD7-455A-A318-96951C6BD656}" srcId="{D485F1D2-A9A4-454C-BD8D-A18AF2A8EDB0}" destId="{188B0929-37E2-4342-91D3-65E2A2009B85}" srcOrd="0" destOrd="0" parTransId="{D2017284-BAC5-42C5-BAF9-54B17E62AEE6}" sibTransId="{B18A8129-DCE8-4A41-A9C4-C553401AD187}"/>
    <dgm:cxn modelId="{53B312B8-98AA-4E63-8F89-8F3635929745}" type="presOf" srcId="{D485F1D2-A9A4-454C-BD8D-A18AF2A8EDB0}" destId="{6049E9F8-BAE4-4154-BB98-6DD560DB5F74}" srcOrd="0" destOrd="0" presId="urn:microsoft.com/office/officeart/2005/8/layout/hList1"/>
    <dgm:cxn modelId="{7E7282B8-EA5F-4DAC-BE09-F560E705632D}" srcId="{BCB0B75B-65A6-4DAB-BCB4-678744651D35}" destId="{03EF78AE-5EBF-4B9C-AA77-70B9283C85C4}" srcOrd="0" destOrd="0" parTransId="{25C0CEBC-AB7B-4A5B-81C4-0854FAF907B8}" sibTransId="{AA047472-9B3D-47DC-AAA2-DB71B0C1454A}"/>
    <dgm:cxn modelId="{D41053BD-ACA0-4DBE-93FA-32ADBAA7A211}" type="presOf" srcId="{6E148CBB-F725-46A8-976F-C007C602F390}" destId="{0CD91BF0-C9B1-4ADF-9A76-7609EE943131}" srcOrd="0" destOrd="0" presId="urn:microsoft.com/office/officeart/2005/8/layout/hList1"/>
    <dgm:cxn modelId="{D5FDD9C2-1EE0-400D-98A7-FBABFFD55865}" type="presOf" srcId="{3BEE7DE4-0799-4D55-B655-DB83FD86E684}" destId="{24273D7A-B5DE-47A5-8577-242249E689B6}" srcOrd="0" destOrd="1" presId="urn:microsoft.com/office/officeart/2005/8/layout/hList1"/>
    <dgm:cxn modelId="{BD0D3BC8-F9DE-41E0-86F0-0140CF243950}" srcId="{6E148CBB-F725-46A8-976F-C007C602F390}" destId="{84DA3EBA-41E9-4628-90E3-DAE9489950CD}" srcOrd="0" destOrd="0" parTransId="{0232C309-FB57-447C-92D3-58E41FFA1BB6}" sibTransId="{CE96E7A4-9FF5-423C-956D-36DBD3F242E1}"/>
    <dgm:cxn modelId="{8CCAF3DF-3357-4B7A-8F66-51861D9D17C7}" type="presOf" srcId="{188B0929-37E2-4342-91D3-65E2A2009B85}" destId="{5F95CF94-3063-4F78-A906-3767DFBB9DB4}" srcOrd="0" destOrd="0" presId="urn:microsoft.com/office/officeart/2005/8/layout/hList1"/>
    <dgm:cxn modelId="{7BB136EE-CAB5-41DE-A422-577D949723D3}" type="presOf" srcId="{9331C26D-11CD-451D-B347-221FB57BABEC}" destId="{9942FD1B-E2BC-4960-A16D-23501914EA49}" srcOrd="0" destOrd="0" presId="urn:microsoft.com/office/officeart/2005/8/layout/hList1"/>
    <dgm:cxn modelId="{CD53E3F1-B365-4E4E-A09F-A52E0228F05C}" type="presOf" srcId="{BCB0B75B-65A6-4DAB-BCB4-678744651D35}" destId="{B0A6B51B-16FA-456D-9F27-230C32C593DA}" srcOrd="0" destOrd="0" presId="urn:microsoft.com/office/officeart/2005/8/layout/hList1"/>
    <dgm:cxn modelId="{10BE4EFD-9A59-434B-A8E6-BBBD2788F1EB}" srcId="{BCB0B75B-65A6-4DAB-BCB4-678744651D35}" destId="{3BEE7DE4-0799-4D55-B655-DB83FD86E684}" srcOrd="1" destOrd="0" parTransId="{D3603C57-1556-454A-AD68-2AFBD30C7A4A}" sibTransId="{8CF503E9-655D-490C-AF24-609D49687BD2}"/>
    <dgm:cxn modelId="{41309BB0-1633-4B9E-A932-654B85683DB7}" type="presParOf" srcId="{0CD91BF0-C9B1-4ADF-9A76-7609EE943131}" destId="{DDC5D5B0-883B-407C-95CE-99096CBF3034}" srcOrd="0" destOrd="0" presId="urn:microsoft.com/office/officeart/2005/8/layout/hList1"/>
    <dgm:cxn modelId="{F7C2C5B6-EF00-498E-A3C3-EC6492BE290C}" type="presParOf" srcId="{DDC5D5B0-883B-407C-95CE-99096CBF3034}" destId="{8828D7E7-D0D2-4932-8773-BA08676889B5}" srcOrd="0" destOrd="0" presId="urn:microsoft.com/office/officeart/2005/8/layout/hList1"/>
    <dgm:cxn modelId="{9DE09675-D0B6-476C-B0EA-1ED0EF22DD59}" type="presParOf" srcId="{DDC5D5B0-883B-407C-95CE-99096CBF3034}" destId="{9942FD1B-E2BC-4960-A16D-23501914EA49}" srcOrd="1" destOrd="0" presId="urn:microsoft.com/office/officeart/2005/8/layout/hList1"/>
    <dgm:cxn modelId="{52AD68A3-CD49-49D2-8205-C6DDE724B976}" type="presParOf" srcId="{0CD91BF0-C9B1-4ADF-9A76-7609EE943131}" destId="{8C362EB4-3356-422B-A5EC-56BF3744223F}" srcOrd="1" destOrd="0" presId="urn:microsoft.com/office/officeart/2005/8/layout/hList1"/>
    <dgm:cxn modelId="{F64DAA3E-EA9F-4C82-BCDA-3980036F0A70}" type="presParOf" srcId="{0CD91BF0-C9B1-4ADF-9A76-7609EE943131}" destId="{5C9EDBAB-2791-455B-A77C-EA3EE6D2C77B}" srcOrd="2" destOrd="0" presId="urn:microsoft.com/office/officeart/2005/8/layout/hList1"/>
    <dgm:cxn modelId="{74085647-E4E3-470A-8B87-B9C633B65BEF}" type="presParOf" srcId="{5C9EDBAB-2791-455B-A77C-EA3EE6D2C77B}" destId="{B0A6B51B-16FA-456D-9F27-230C32C593DA}" srcOrd="0" destOrd="0" presId="urn:microsoft.com/office/officeart/2005/8/layout/hList1"/>
    <dgm:cxn modelId="{19C145AF-3AFC-4523-B733-CEAF58FC8D8F}" type="presParOf" srcId="{5C9EDBAB-2791-455B-A77C-EA3EE6D2C77B}" destId="{24273D7A-B5DE-47A5-8577-242249E689B6}" srcOrd="1" destOrd="0" presId="urn:microsoft.com/office/officeart/2005/8/layout/hList1"/>
    <dgm:cxn modelId="{23CE34A2-8C44-416F-AB8A-AF634BC29225}" type="presParOf" srcId="{0CD91BF0-C9B1-4ADF-9A76-7609EE943131}" destId="{99A084A4-5CF8-4156-B120-0F691798A8A9}" srcOrd="3" destOrd="0" presId="urn:microsoft.com/office/officeart/2005/8/layout/hList1"/>
    <dgm:cxn modelId="{800E5722-E2AA-429D-9BD5-7C2A3C5E4C9A}" type="presParOf" srcId="{0CD91BF0-C9B1-4ADF-9A76-7609EE943131}" destId="{B0449641-F150-4ADC-BECF-D797C7CE919F}" srcOrd="4" destOrd="0" presId="urn:microsoft.com/office/officeart/2005/8/layout/hList1"/>
    <dgm:cxn modelId="{059221BB-7B27-4C0D-BDF7-994A3B127817}" type="presParOf" srcId="{B0449641-F150-4ADC-BECF-D797C7CE919F}" destId="{6049E9F8-BAE4-4154-BB98-6DD560DB5F74}" srcOrd="0" destOrd="0" presId="urn:microsoft.com/office/officeart/2005/8/layout/hList1"/>
    <dgm:cxn modelId="{2E4E9162-3605-4F08-AA8B-C9A5C0B6AF22}" type="presParOf" srcId="{B0449641-F150-4ADC-BECF-D797C7CE919F}" destId="{5F95CF94-3063-4F78-A906-3767DFBB9D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11FA7A-7366-41CB-9670-14FE1A8AF27D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1739FEA-5C35-42EB-9BCC-2167A759110E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002060"/>
              </a:solidFill>
            </a:rPr>
            <a:t>紙筆評量</a:t>
          </a:r>
          <a:r>
            <a:rPr lang="en-US" altLang="zh-TW" sz="2400" b="1"/>
            <a:t>:</a:t>
          </a:r>
          <a:r>
            <a:rPr lang="zh-TW" altLang="en-US" sz="2400" b="1"/>
            <a:t> </a:t>
          </a:r>
          <a:r>
            <a:rPr lang="en-US" altLang="zh-TW" sz="2400" b="1">
              <a:solidFill>
                <a:srgbClr val="002060"/>
              </a:solidFill>
            </a:rPr>
            <a:t>40%</a:t>
          </a:r>
        </a:p>
        <a:p>
          <a:r>
            <a:rPr lang="zh-TW" altLang="en-US" sz="1700">
              <a:solidFill>
                <a:srgbClr val="0070C0"/>
              </a:solidFill>
            </a:rPr>
            <a:t>期中評量</a:t>
          </a:r>
          <a:r>
            <a:rPr lang="en-US" altLang="zh-TW" sz="1700"/>
            <a:t>:</a:t>
          </a:r>
          <a:r>
            <a:rPr lang="zh-TW" altLang="en-US" sz="1700"/>
            <a:t>  </a:t>
          </a:r>
          <a:r>
            <a:rPr lang="en-US" altLang="zh-TW" sz="1700">
              <a:solidFill>
                <a:schemeClr val="accent6">
                  <a:lumMod val="75000"/>
                </a:schemeClr>
              </a:solidFill>
            </a:rPr>
            <a:t>4/22</a:t>
          </a:r>
        </a:p>
        <a:p>
          <a:pPr>
            <a:buNone/>
          </a:pPr>
          <a:r>
            <a:rPr lang="zh-TW" altLang="en-US" sz="1700">
              <a:solidFill>
                <a:srgbClr val="0070C0"/>
              </a:solidFill>
            </a:rPr>
            <a:t>期末評量</a:t>
          </a:r>
          <a:r>
            <a:rPr lang="en-US" altLang="zh-TW" sz="1700"/>
            <a:t>:</a:t>
          </a:r>
          <a:r>
            <a:rPr lang="zh-TW" altLang="en-US" sz="1700"/>
            <a:t>  </a:t>
          </a:r>
          <a:r>
            <a:rPr lang="en-US" altLang="zh-TW" sz="1700">
              <a:solidFill>
                <a:schemeClr val="accent6">
                  <a:lumMod val="75000"/>
                </a:schemeClr>
              </a:solidFill>
            </a:rPr>
            <a:t>6/23</a:t>
          </a:r>
          <a:endParaRPr lang="zh-TW" altLang="en-US" sz="1700"/>
        </a:p>
      </dgm:t>
    </dgm:pt>
    <dgm:pt modelId="{9AD621F6-3C12-485C-9469-CE9FE8BDD5BE}" type="parTrans" cxnId="{9452FFD8-3DF6-4B90-886F-7717FAD6CD24}">
      <dgm:prSet/>
      <dgm:spPr/>
      <dgm:t>
        <a:bodyPr/>
        <a:lstStyle/>
        <a:p>
          <a:endParaRPr lang="zh-TW" altLang="en-US"/>
        </a:p>
      </dgm:t>
    </dgm:pt>
    <dgm:pt modelId="{C7449A1C-AFCD-4505-B189-20357727DFE7}" type="sibTrans" cxnId="{9452FFD8-3DF6-4B90-886F-7717FAD6CD24}">
      <dgm:prSet/>
      <dgm:spPr/>
      <dgm:t>
        <a:bodyPr/>
        <a:lstStyle/>
        <a:p>
          <a:endParaRPr lang="zh-TW" altLang="en-US">
            <a:solidFill>
              <a:schemeClr val="accent1">
                <a:lumMod val="75000"/>
              </a:schemeClr>
            </a:solidFill>
            <a:highlight>
              <a:srgbClr val="FFFF00"/>
            </a:highlight>
          </a:endParaRPr>
        </a:p>
      </dgm:t>
    </dgm:pt>
    <dgm:pt modelId="{DDB1732E-DD1D-41FF-980B-40A22E49E015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002060"/>
              </a:solidFill>
            </a:rPr>
            <a:t>多元評量</a:t>
          </a:r>
          <a:r>
            <a:rPr lang="en-US" altLang="zh-TW" sz="2400" b="1">
              <a:solidFill>
                <a:srgbClr val="002060"/>
              </a:solidFill>
            </a:rPr>
            <a:t>:</a:t>
          </a:r>
          <a:r>
            <a:rPr lang="zh-TW" altLang="en-US" sz="2400" b="1">
              <a:solidFill>
                <a:srgbClr val="002060"/>
              </a:solidFill>
            </a:rPr>
            <a:t> </a:t>
          </a:r>
          <a:r>
            <a:rPr lang="en-US" altLang="zh-TW" sz="2400" b="1">
              <a:solidFill>
                <a:srgbClr val="002060"/>
              </a:solidFill>
            </a:rPr>
            <a:t>60%</a:t>
          </a:r>
        </a:p>
        <a:p>
          <a:r>
            <a:rPr lang="zh-TW" altLang="en-US" sz="2000" b="1">
              <a:solidFill>
                <a:srgbClr val="FFFF00"/>
              </a:solidFill>
            </a:rPr>
            <a:t>口說   聽力   單字小考   作業報告   學習態度</a:t>
          </a:r>
        </a:p>
      </dgm:t>
    </dgm:pt>
    <dgm:pt modelId="{B43A4A11-CBD5-42E3-BE2C-5F7D85B265EB}" type="parTrans" cxnId="{EAB29861-0B2D-4B8E-9F22-A80B29F15D4D}">
      <dgm:prSet/>
      <dgm:spPr/>
      <dgm:t>
        <a:bodyPr/>
        <a:lstStyle/>
        <a:p>
          <a:endParaRPr lang="zh-TW" altLang="en-US"/>
        </a:p>
      </dgm:t>
    </dgm:pt>
    <dgm:pt modelId="{E4671C97-7EFF-44CA-BF87-5679BF0167D5}" type="sibTrans" cxnId="{EAB29861-0B2D-4B8E-9F22-A80B29F15D4D}">
      <dgm:prSet/>
      <dgm:spPr/>
      <dgm:t>
        <a:bodyPr/>
        <a:lstStyle/>
        <a:p>
          <a:endParaRPr lang="zh-TW" altLang="en-US"/>
        </a:p>
      </dgm:t>
    </dgm:pt>
    <dgm:pt modelId="{D7280E47-FCB0-420E-91C9-11B4BC18AA07}">
      <dgm:prSet phldrT="[文字]" custT="1"/>
      <dgm:spPr/>
      <dgm:t>
        <a:bodyPr/>
        <a:lstStyle/>
        <a:p>
          <a:r>
            <a:rPr lang="zh-TW" altLang="en-US" sz="2800" b="1">
              <a:solidFill>
                <a:srgbClr val="002060"/>
              </a:solidFill>
            </a:rPr>
            <a:t>期末成績</a:t>
          </a:r>
        </a:p>
      </dgm:t>
    </dgm:pt>
    <dgm:pt modelId="{04D632A2-F0E0-4C2A-9CB3-5D4C9C9FFB40}" type="parTrans" cxnId="{60CF1E89-12EF-46E5-BA29-69CC30CE5A75}">
      <dgm:prSet/>
      <dgm:spPr/>
      <dgm:t>
        <a:bodyPr/>
        <a:lstStyle/>
        <a:p>
          <a:endParaRPr lang="zh-TW" altLang="en-US"/>
        </a:p>
      </dgm:t>
    </dgm:pt>
    <dgm:pt modelId="{F8B599CC-FFCD-4308-B014-2E506481614C}" type="sibTrans" cxnId="{60CF1E89-12EF-46E5-BA29-69CC30CE5A75}">
      <dgm:prSet/>
      <dgm:spPr/>
      <dgm:t>
        <a:bodyPr/>
        <a:lstStyle/>
        <a:p>
          <a:endParaRPr lang="zh-TW" altLang="en-US"/>
        </a:p>
      </dgm:t>
    </dgm:pt>
    <dgm:pt modelId="{889FB644-51CD-4C76-967F-2154CD196FB2}" type="pres">
      <dgm:prSet presAssocID="{4A11FA7A-7366-41CB-9670-14FE1A8AF27D}" presName="Name0" presStyleCnt="0">
        <dgm:presLayoutVars>
          <dgm:dir/>
          <dgm:resizeHandles val="exact"/>
        </dgm:presLayoutVars>
      </dgm:prSet>
      <dgm:spPr/>
    </dgm:pt>
    <dgm:pt modelId="{75D104B6-0765-4214-B042-9F7B23038439}" type="pres">
      <dgm:prSet presAssocID="{4A11FA7A-7366-41CB-9670-14FE1A8AF27D}" presName="vNodes" presStyleCnt="0"/>
      <dgm:spPr/>
    </dgm:pt>
    <dgm:pt modelId="{CA0BE1E3-3EAE-4B41-A319-D350E00B2A68}" type="pres">
      <dgm:prSet presAssocID="{91739FEA-5C35-42EB-9BCC-2167A759110E}" presName="node" presStyleLbl="node1" presStyleIdx="0" presStyleCnt="3" custScaleX="195502" custScaleY="133771" custLinFactX="-38678" custLinFactY="88444" custLinFactNeighborX="-100000" custLinFactNeighborY="100000">
        <dgm:presLayoutVars>
          <dgm:bulletEnabled val="1"/>
        </dgm:presLayoutVars>
      </dgm:prSet>
      <dgm:spPr/>
    </dgm:pt>
    <dgm:pt modelId="{455E3631-7DF4-429B-9E1D-70ECAC3221AD}" type="pres">
      <dgm:prSet presAssocID="{C7449A1C-AFCD-4505-B189-20357727DFE7}" presName="spacerT" presStyleCnt="0"/>
      <dgm:spPr/>
    </dgm:pt>
    <dgm:pt modelId="{007A6D8E-A3E4-4EA5-A46A-D57B91FE2FC1}" type="pres">
      <dgm:prSet presAssocID="{C7449A1C-AFCD-4505-B189-20357727DFE7}" presName="sibTrans" presStyleLbl="sibTrans2D1" presStyleIdx="0" presStyleCnt="2" custLinFactY="82278" custLinFactNeighborX="-50714" custLinFactNeighborY="100000"/>
      <dgm:spPr/>
    </dgm:pt>
    <dgm:pt modelId="{3856F578-6EE1-4A0F-9D69-59924B44426D}" type="pres">
      <dgm:prSet presAssocID="{C7449A1C-AFCD-4505-B189-20357727DFE7}" presName="spacerB" presStyleCnt="0"/>
      <dgm:spPr/>
    </dgm:pt>
    <dgm:pt modelId="{59CC53ED-CAF8-420F-B14B-B9BC0E0311DA}" type="pres">
      <dgm:prSet presAssocID="{DDB1732E-DD1D-41FF-980B-40A22E49E015}" presName="node" presStyleLbl="node1" presStyleIdx="1" presStyleCnt="3" custScaleX="215744" custScaleY="155296" custLinFactY="-18237" custLinFactNeighborX="99394" custLinFactNeighborY="-100000">
        <dgm:presLayoutVars>
          <dgm:bulletEnabled val="1"/>
        </dgm:presLayoutVars>
      </dgm:prSet>
      <dgm:spPr/>
    </dgm:pt>
    <dgm:pt modelId="{56940597-EB64-420D-9822-F93332E07819}" type="pres">
      <dgm:prSet presAssocID="{4A11FA7A-7366-41CB-9670-14FE1A8AF27D}" presName="sibTransLast" presStyleLbl="sibTrans2D1" presStyleIdx="1" presStyleCnt="2" custAng="21092279" custScaleX="477690" custLinFactNeighborX="-90819" custLinFactNeighborY="97202"/>
      <dgm:spPr/>
    </dgm:pt>
    <dgm:pt modelId="{C70D65A3-41F8-4C7B-B528-875069E586C0}" type="pres">
      <dgm:prSet presAssocID="{4A11FA7A-7366-41CB-9670-14FE1A8AF27D}" presName="connectorText" presStyleLbl="sibTrans2D1" presStyleIdx="1" presStyleCnt="2"/>
      <dgm:spPr/>
    </dgm:pt>
    <dgm:pt modelId="{49621E34-3171-4781-B992-478E7091C7AD}" type="pres">
      <dgm:prSet presAssocID="{4A11FA7A-7366-41CB-9670-14FE1A8AF27D}" presName="lastNode" presStyleLbl="node1" presStyleIdx="2" presStyleCnt="3" custScaleX="49929" custScaleY="43250" custLinFactX="19502" custLinFactNeighborX="100000" custLinFactNeighborY="-16202">
        <dgm:presLayoutVars>
          <dgm:bulletEnabled val="1"/>
        </dgm:presLayoutVars>
      </dgm:prSet>
      <dgm:spPr/>
    </dgm:pt>
  </dgm:ptLst>
  <dgm:cxnLst>
    <dgm:cxn modelId="{594F7E11-FF32-4AC2-A589-701F2D4A93E9}" type="presOf" srcId="{E4671C97-7EFF-44CA-BF87-5679BF0167D5}" destId="{C70D65A3-41F8-4C7B-B528-875069E586C0}" srcOrd="1" destOrd="0" presId="urn:microsoft.com/office/officeart/2005/8/layout/equation2"/>
    <dgm:cxn modelId="{A8475B2F-A29B-4E18-8829-F800026471BC}" type="presOf" srcId="{D7280E47-FCB0-420E-91C9-11B4BC18AA07}" destId="{49621E34-3171-4781-B992-478E7091C7AD}" srcOrd="0" destOrd="0" presId="urn:microsoft.com/office/officeart/2005/8/layout/equation2"/>
    <dgm:cxn modelId="{EAB29861-0B2D-4B8E-9F22-A80B29F15D4D}" srcId="{4A11FA7A-7366-41CB-9670-14FE1A8AF27D}" destId="{DDB1732E-DD1D-41FF-980B-40A22E49E015}" srcOrd="1" destOrd="0" parTransId="{B43A4A11-CBD5-42E3-BE2C-5F7D85B265EB}" sibTransId="{E4671C97-7EFF-44CA-BF87-5679BF0167D5}"/>
    <dgm:cxn modelId="{5C443365-F0BB-4F02-AF01-4E0B40B6F771}" type="presOf" srcId="{E4671C97-7EFF-44CA-BF87-5679BF0167D5}" destId="{56940597-EB64-420D-9822-F93332E07819}" srcOrd="0" destOrd="0" presId="urn:microsoft.com/office/officeart/2005/8/layout/equation2"/>
    <dgm:cxn modelId="{A07ADF68-1596-4F15-9962-91E8506A7157}" type="presOf" srcId="{4A11FA7A-7366-41CB-9670-14FE1A8AF27D}" destId="{889FB644-51CD-4C76-967F-2154CD196FB2}" srcOrd="0" destOrd="0" presId="urn:microsoft.com/office/officeart/2005/8/layout/equation2"/>
    <dgm:cxn modelId="{A9EDA182-9140-4890-B1CD-46E4A5913B46}" type="presOf" srcId="{91739FEA-5C35-42EB-9BCC-2167A759110E}" destId="{CA0BE1E3-3EAE-4B41-A319-D350E00B2A68}" srcOrd="0" destOrd="0" presId="urn:microsoft.com/office/officeart/2005/8/layout/equation2"/>
    <dgm:cxn modelId="{60CF1E89-12EF-46E5-BA29-69CC30CE5A75}" srcId="{4A11FA7A-7366-41CB-9670-14FE1A8AF27D}" destId="{D7280E47-FCB0-420E-91C9-11B4BC18AA07}" srcOrd="2" destOrd="0" parTransId="{04D632A2-F0E0-4C2A-9CB3-5D4C9C9FFB40}" sibTransId="{F8B599CC-FFCD-4308-B014-2E506481614C}"/>
    <dgm:cxn modelId="{F0BB57AF-39F0-4DD8-96DC-85120E911906}" type="presOf" srcId="{DDB1732E-DD1D-41FF-980B-40A22E49E015}" destId="{59CC53ED-CAF8-420F-B14B-B9BC0E0311DA}" srcOrd="0" destOrd="0" presId="urn:microsoft.com/office/officeart/2005/8/layout/equation2"/>
    <dgm:cxn modelId="{9452FFD8-3DF6-4B90-886F-7717FAD6CD24}" srcId="{4A11FA7A-7366-41CB-9670-14FE1A8AF27D}" destId="{91739FEA-5C35-42EB-9BCC-2167A759110E}" srcOrd="0" destOrd="0" parTransId="{9AD621F6-3C12-485C-9469-CE9FE8BDD5BE}" sibTransId="{C7449A1C-AFCD-4505-B189-20357727DFE7}"/>
    <dgm:cxn modelId="{877A5BFF-81A0-49D1-B063-013EFA213717}" type="presOf" srcId="{C7449A1C-AFCD-4505-B189-20357727DFE7}" destId="{007A6D8E-A3E4-4EA5-A46A-D57B91FE2FC1}" srcOrd="0" destOrd="0" presId="urn:microsoft.com/office/officeart/2005/8/layout/equation2"/>
    <dgm:cxn modelId="{A4C12BBC-8336-4914-9BDA-83B2C9B70AC8}" type="presParOf" srcId="{889FB644-51CD-4C76-967F-2154CD196FB2}" destId="{75D104B6-0765-4214-B042-9F7B23038439}" srcOrd="0" destOrd="0" presId="urn:microsoft.com/office/officeart/2005/8/layout/equation2"/>
    <dgm:cxn modelId="{7DB0382A-F9D4-4958-A947-C77F0D692127}" type="presParOf" srcId="{75D104B6-0765-4214-B042-9F7B23038439}" destId="{CA0BE1E3-3EAE-4B41-A319-D350E00B2A68}" srcOrd="0" destOrd="0" presId="urn:microsoft.com/office/officeart/2005/8/layout/equation2"/>
    <dgm:cxn modelId="{36FCF7E0-EF94-4FEA-B733-D6B3DEBFDFDD}" type="presParOf" srcId="{75D104B6-0765-4214-B042-9F7B23038439}" destId="{455E3631-7DF4-429B-9E1D-70ECAC3221AD}" srcOrd="1" destOrd="0" presId="urn:microsoft.com/office/officeart/2005/8/layout/equation2"/>
    <dgm:cxn modelId="{8493D1D6-697B-4E7A-91FF-8F4477E04A92}" type="presParOf" srcId="{75D104B6-0765-4214-B042-9F7B23038439}" destId="{007A6D8E-A3E4-4EA5-A46A-D57B91FE2FC1}" srcOrd="2" destOrd="0" presId="urn:microsoft.com/office/officeart/2005/8/layout/equation2"/>
    <dgm:cxn modelId="{DC1DBA7C-2FF8-464A-B210-49D858AA2207}" type="presParOf" srcId="{75D104B6-0765-4214-B042-9F7B23038439}" destId="{3856F578-6EE1-4A0F-9D69-59924B44426D}" srcOrd="3" destOrd="0" presId="urn:microsoft.com/office/officeart/2005/8/layout/equation2"/>
    <dgm:cxn modelId="{7CEA22FD-B493-4B2A-A4D5-CF31EACEFA25}" type="presParOf" srcId="{75D104B6-0765-4214-B042-9F7B23038439}" destId="{59CC53ED-CAF8-420F-B14B-B9BC0E0311DA}" srcOrd="4" destOrd="0" presId="urn:microsoft.com/office/officeart/2005/8/layout/equation2"/>
    <dgm:cxn modelId="{2060EB0D-4E24-48DE-852D-B2ABEB7D5BEC}" type="presParOf" srcId="{889FB644-51CD-4C76-967F-2154CD196FB2}" destId="{56940597-EB64-420D-9822-F93332E07819}" srcOrd="1" destOrd="0" presId="urn:microsoft.com/office/officeart/2005/8/layout/equation2"/>
    <dgm:cxn modelId="{B99E066C-80A9-4A45-AE80-22048D168967}" type="presParOf" srcId="{56940597-EB64-420D-9822-F93332E07819}" destId="{C70D65A3-41F8-4C7B-B528-875069E586C0}" srcOrd="0" destOrd="0" presId="urn:microsoft.com/office/officeart/2005/8/layout/equation2"/>
    <dgm:cxn modelId="{7E4A58EA-66FF-477B-BA7A-035140FF3E58}" type="presParOf" srcId="{889FB644-51CD-4C76-967F-2154CD196FB2}" destId="{49621E34-3171-4781-B992-478E7091C7A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C8C1E5-2B76-44D9-AEEB-5F59F31BFE52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D2EE162-5D5A-4F65-A08F-4DD19CA3BD41}">
      <dgm:prSet phldrT="[文字]" custT="1"/>
      <dgm:spPr/>
      <dgm:t>
        <a:bodyPr/>
        <a:lstStyle/>
        <a:p>
          <a:r>
            <a:rPr lang="zh-TW" altLang="en-US" sz="2000" b="1">
              <a:solidFill>
                <a:srgbClr val="0070C0"/>
              </a:solidFill>
              <a:latin typeface="微軟正黑體" panose="020B0604030504040204" pitchFamily="34" charset="-120"/>
            </a:rPr>
            <a:t>三節</a:t>
          </a:r>
          <a:r>
            <a:rPr lang="zh-TW" altLang="en-US" sz="20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 </a:t>
          </a:r>
          <a:r>
            <a:rPr lang="zh-TW" altLang="en-US" sz="2000" b="1">
              <a:solidFill>
                <a:srgbClr val="002060"/>
              </a:solidFill>
              <a:latin typeface="微軟正黑體" panose="020B0604030504040204" pitchFamily="34" charset="-120"/>
            </a:rPr>
            <a:t>英文課</a:t>
          </a:r>
          <a:r>
            <a:rPr lang="zh-TW" altLang="en-US" sz="2000">
              <a:solidFill>
                <a:srgbClr val="002060"/>
              </a:solidFill>
              <a:latin typeface="微軟正黑體" panose="020B0604030504040204" pitchFamily="34" charset="-120"/>
            </a:rPr>
            <a:t> </a:t>
          </a:r>
          <a:endParaRPr lang="zh-TW" altLang="en-US" sz="2000">
            <a:solidFill>
              <a:srgbClr val="002060"/>
            </a:solidFill>
          </a:endParaRPr>
        </a:p>
      </dgm:t>
    </dgm:pt>
    <dgm:pt modelId="{E0BCF4C6-FC66-49D0-9BB4-94343E9E9322}" type="parTrans" cxnId="{93152714-8A89-477D-B615-096218EF3470}">
      <dgm:prSet/>
      <dgm:spPr/>
      <dgm:t>
        <a:bodyPr/>
        <a:lstStyle/>
        <a:p>
          <a:endParaRPr lang="zh-TW" altLang="en-US"/>
        </a:p>
      </dgm:t>
    </dgm:pt>
    <dgm:pt modelId="{D315B522-BB3F-4A07-A827-366ECBEAEEDB}" type="sibTrans" cxnId="{93152714-8A89-477D-B615-096218EF3470}">
      <dgm:prSet/>
      <dgm:spPr/>
      <dgm:t>
        <a:bodyPr/>
        <a:lstStyle/>
        <a:p>
          <a:endParaRPr lang="zh-TW" altLang="en-US"/>
        </a:p>
      </dgm:t>
    </dgm:pt>
    <dgm:pt modelId="{41833B95-31C2-468A-A162-1F44FAA57E0E}">
      <dgm:prSet phldrT="[文字]" custT="1"/>
      <dgm:spPr/>
      <dgm:t>
        <a:bodyPr/>
        <a:lstStyle/>
        <a:p>
          <a:r>
            <a:rPr lang="zh-TW" altLang="en-US" sz="2000">
              <a:solidFill>
                <a:srgbClr val="FF6600"/>
              </a:solidFill>
              <a:latin typeface="微軟正黑體" panose="020B0604030504040204" pitchFamily="34" charset="-120"/>
            </a:rPr>
            <a:t>外師</a:t>
          </a:r>
          <a:r>
            <a:rPr lang="en-US" altLang="zh-TW" sz="2000">
              <a:solidFill>
                <a:srgbClr val="FF6600"/>
              </a:solidFill>
              <a:latin typeface="微軟正黑體" panose="020B0604030504040204" pitchFamily="34" charset="-120"/>
            </a:rPr>
            <a:t>:</a:t>
          </a:r>
          <a:r>
            <a:rPr lang="zh-TW" altLang="en-US" sz="2000">
              <a:solidFill>
                <a:srgbClr val="FF6600"/>
              </a:solidFill>
              <a:latin typeface="微軟正黑體" panose="020B0604030504040204" pitchFamily="34" charset="-120"/>
            </a:rPr>
            <a:t>  週五</a:t>
          </a:r>
          <a:endParaRPr lang="zh-TW" altLang="en-US" sz="2000">
            <a:solidFill>
              <a:srgbClr val="FF6600"/>
            </a:solidFill>
          </a:endParaRPr>
        </a:p>
      </dgm:t>
    </dgm:pt>
    <dgm:pt modelId="{5854E97F-BAC3-4D45-9A1A-3743BAB7CFCE}" type="parTrans" cxnId="{62BBD8EB-82A1-4157-9DB8-FA4BBF6477E2}">
      <dgm:prSet/>
      <dgm:spPr/>
      <dgm:t>
        <a:bodyPr/>
        <a:lstStyle/>
        <a:p>
          <a:endParaRPr lang="zh-TW" altLang="en-US"/>
        </a:p>
      </dgm:t>
    </dgm:pt>
    <dgm:pt modelId="{9951B8EA-DD0B-47D8-9BA5-57A362D17D59}" type="sibTrans" cxnId="{62BBD8EB-82A1-4157-9DB8-FA4BBF6477E2}">
      <dgm:prSet/>
      <dgm:spPr/>
      <dgm:t>
        <a:bodyPr/>
        <a:lstStyle/>
        <a:p>
          <a:endParaRPr lang="zh-TW" altLang="en-US"/>
        </a:p>
      </dgm:t>
    </dgm:pt>
    <dgm:pt modelId="{2548B774-0978-4C3B-9BEE-663109F92FDA}">
      <dgm:prSet phldrT="[文字]" custT="1"/>
      <dgm:spPr/>
      <dgm:t>
        <a:bodyPr/>
        <a:lstStyle/>
        <a:p>
          <a:r>
            <a:rPr lang="zh-TW" altLang="en-US" sz="2000" b="1">
              <a:solidFill>
                <a:srgbClr val="002060"/>
              </a:solidFill>
              <a:latin typeface="微軟正黑體" panose="020B0604030504040204" pitchFamily="34" charset="-120"/>
            </a:rPr>
            <a:t>每週</a:t>
          </a:r>
          <a:r>
            <a:rPr lang="zh-TW" altLang="en-US" sz="2000" b="1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</a:rPr>
            <a:t> </a:t>
          </a:r>
          <a:r>
            <a:rPr lang="zh-TW" altLang="en-US" sz="2000" b="1">
              <a:solidFill>
                <a:srgbClr val="9A1681"/>
              </a:solidFill>
              <a:latin typeface="微軟正黑體" panose="020B0604030504040204" pitchFamily="34" charset="-120"/>
            </a:rPr>
            <a:t>一</a:t>
          </a:r>
          <a:r>
            <a:rPr lang="en-US" altLang="zh-TW" sz="2000" b="1">
              <a:solidFill>
                <a:srgbClr val="9A1681"/>
              </a:solidFill>
              <a:latin typeface="微軟正黑體" panose="020B0604030504040204" pitchFamily="34" charset="-120"/>
            </a:rPr>
            <a:t>~</a:t>
          </a:r>
          <a:r>
            <a:rPr lang="zh-TW" altLang="en-US" sz="2000" b="1">
              <a:solidFill>
                <a:srgbClr val="9A1681"/>
              </a:solidFill>
              <a:latin typeface="微軟正黑體" panose="020B0604030504040204" pitchFamily="34" charset="-120"/>
            </a:rPr>
            <a:t>二次</a:t>
          </a:r>
          <a:r>
            <a:rPr lang="zh-TW" altLang="en-US" sz="2000">
              <a:solidFill>
                <a:srgbClr val="9A1681"/>
              </a:solidFill>
              <a:latin typeface="微軟正黑體" panose="020B0604030504040204" pitchFamily="34" charset="-120"/>
            </a:rPr>
            <a:t>    </a:t>
          </a:r>
          <a:r>
            <a:rPr lang="zh-TW" altLang="en-US" sz="2000" b="1">
              <a:solidFill>
                <a:srgbClr val="002060"/>
              </a:solidFill>
              <a:latin typeface="微軟正黑體" panose="020B0604030504040204" pitchFamily="34" charset="-120"/>
            </a:rPr>
            <a:t>作業</a:t>
          </a:r>
          <a:r>
            <a:rPr lang="zh-TW" altLang="en-US" sz="2000">
              <a:solidFill>
                <a:srgbClr val="9A1681"/>
              </a:solidFill>
              <a:latin typeface="微軟正黑體" panose="020B0604030504040204" pitchFamily="34" charset="-120"/>
            </a:rPr>
            <a:t> </a:t>
          </a:r>
          <a:r>
            <a:rPr lang="en-US" altLang="zh-TW" sz="20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 </a:t>
          </a:r>
          <a:endParaRPr lang="zh-TW" altLang="en-US" sz="2000"/>
        </a:p>
      </dgm:t>
    </dgm:pt>
    <dgm:pt modelId="{B7F470E0-82C6-4EF7-8E66-3ED9455A6605}" type="parTrans" cxnId="{0816063C-F683-4699-8E62-44BDA8462639}">
      <dgm:prSet/>
      <dgm:spPr/>
      <dgm:t>
        <a:bodyPr/>
        <a:lstStyle/>
        <a:p>
          <a:endParaRPr lang="zh-TW" altLang="en-US"/>
        </a:p>
      </dgm:t>
    </dgm:pt>
    <dgm:pt modelId="{4B30587E-C16B-4915-B719-C006976E9473}" type="sibTrans" cxnId="{0816063C-F683-4699-8E62-44BDA8462639}">
      <dgm:prSet/>
      <dgm:spPr/>
      <dgm:t>
        <a:bodyPr/>
        <a:lstStyle/>
        <a:p>
          <a:endParaRPr lang="zh-TW" altLang="en-US"/>
        </a:p>
      </dgm:t>
    </dgm:pt>
    <dgm:pt modelId="{6C2CA9B2-D7ED-41E5-BAA6-19AD09A2C0A9}">
      <dgm:prSet phldrT="[文字]" custT="1"/>
      <dgm:spPr/>
      <dgm:t>
        <a:bodyPr/>
        <a:lstStyle/>
        <a:p>
          <a:r>
            <a:rPr lang="zh-TW" altLang="en-US" sz="2000">
              <a:solidFill>
                <a:srgbClr val="00B050"/>
              </a:solidFill>
              <a:latin typeface="微軟正黑體" panose="020B0604030504040204" pitchFamily="34" charset="-120"/>
            </a:rPr>
            <a:t>書寫 </a:t>
          </a:r>
          <a:r>
            <a:rPr lang="zh-TW" altLang="en-US" sz="2000">
              <a:latin typeface="微軟正黑體" panose="020B0604030504040204" pitchFamily="34" charset="-120"/>
            </a:rPr>
            <a:t>或</a:t>
          </a:r>
          <a:r>
            <a:rPr lang="zh-TW" altLang="en-US" sz="2000">
              <a:solidFill>
                <a:srgbClr val="00B050"/>
              </a:solidFill>
              <a:latin typeface="微軟正黑體" panose="020B0604030504040204" pitchFamily="34" charset="-120"/>
            </a:rPr>
            <a:t> </a:t>
          </a:r>
          <a:r>
            <a:rPr lang="zh-TW" altLang="en-US" sz="2000">
              <a:solidFill>
                <a:srgbClr val="00B0F0"/>
              </a:solidFill>
              <a:latin typeface="微軟正黑體" panose="020B0604030504040204" pitchFamily="34" charset="-120"/>
            </a:rPr>
            <a:t>聽</a:t>
          </a:r>
          <a:r>
            <a:rPr lang="zh-TW" altLang="en-US" sz="2000">
              <a:solidFill>
                <a:srgbClr val="FF9900"/>
              </a:solidFill>
              <a:latin typeface="微軟正黑體" panose="020B0604030504040204" pitchFamily="34" charset="-120"/>
            </a:rPr>
            <a:t>讀</a:t>
          </a:r>
          <a:r>
            <a:rPr lang="zh-TW" altLang="en-US" sz="2000">
              <a:solidFill>
                <a:srgbClr val="FF5050"/>
              </a:solidFill>
              <a:latin typeface="微軟正黑體" panose="020B0604030504040204" pitchFamily="34" charset="-120"/>
            </a:rPr>
            <a:t>口說</a:t>
          </a:r>
          <a:r>
            <a:rPr lang="zh-TW" altLang="en-US" sz="200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</a:rPr>
            <a:t>練習</a:t>
          </a:r>
          <a:r>
            <a:rPr lang="zh-TW" altLang="en-US" sz="2000">
              <a:solidFill>
                <a:srgbClr val="FF0000"/>
              </a:solidFill>
              <a:latin typeface="微軟正黑體" panose="020B0604030504040204" pitchFamily="34" charset="-120"/>
            </a:rPr>
            <a:t> </a:t>
          </a:r>
          <a:r>
            <a:rPr lang="en-US" altLang="zh-TW" sz="20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)  </a:t>
          </a:r>
          <a:r>
            <a:rPr lang="zh-TW" altLang="en-US" sz="2000">
              <a:solidFill>
                <a:srgbClr val="FF6699"/>
              </a:solidFill>
              <a:latin typeface="微軟正黑體" panose="020B0604030504040204" pitchFamily="34" charset="-120"/>
            </a:rPr>
            <a:t>準時</a:t>
          </a:r>
          <a:r>
            <a:rPr lang="zh-TW" altLang="en-US" sz="200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</a:rPr>
            <a:t>繳</a:t>
          </a:r>
          <a:r>
            <a:rPr lang="zh-TW" altLang="en-US" sz="20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交 </a:t>
          </a:r>
          <a:endParaRPr lang="zh-TW" altLang="en-US" sz="2000"/>
        </a:p>
      </dgm:t>
    </dgm:pt>
    <dgm:pt modelId="{E8839FBD-8975-4700-B7E9-AD0473B6C200}" type="parTrans" cxnId="{B760D211-458E-4A44-9FC3-1A1E266A34A5}">
      <dgm:prSet/>
      <dgm:spPr/>
      <dgm:t>
        <a:bodyPr/>
        <a:lstStyle/>
        <a:p>
          <a:endParaRPr lang="zh-TW" altLang="en-US"/>
        </a:p>
      </dgm:t>
    </dgm:pt>
    <dgm:pt modelId="{28E0A0D5-4CED-4CAE-9650-CB2F7C178AD4}" type="sibTrans" cxnId="{B760D211-458E-4A44-9FC3-1A1E266A34A5}">
      <dgm:prSet/>
      <dgm:spPr/>
      <dgm:t>
        <a:bodyPr/>
        <a:lstStyle/>
        <a:p>
          <a:endParaRPr lang="zh-TW" altLang="en-US"/>
        </a:p>
      </dgm:t>
    </dgm:pt>
    <dgm:pt modelId="{F787DD77-E40A-4361-9E96-CBEA72A7BBDD}">
      <dgm:prSet phldrT="[文字]"/>
      <dgm:spPr/>
      <dgm:t>
        <a:bodyPr/>
        <a:lstStyle/>
        <a:p>
          <a:r>
            <a:rPr lang="zh-TW" altLang="en-US" b="1">
              <a:solidFill>
                <a:srgbClr val="002060"/>
              </a:solidFill>
              <a:latin typeface="微軟正黑體" panose="020B0604030504040204" pitchFamily="34" charset="-120"/>
            </a:rPr>
            <a:t>週 一</a:t>
          </a:r>
          <a:endParaRPr lang="zh-TW" altLang="en-US">
            <a:solidFill>
              <a:srgbClr val="002060"/>
            </a:solidFill>
          </a:endParaRPr>
        </a:p>
      </dgm:t>
    </dgm:pt>
    <dgm:pt modelId="{D4671F74-A046-4A2F-94C9-705F4B5FDFEE}" type="parTrans" cxnId="{571E3B4C-6E1D-47CD-A0FC-7CA095751DD4}">
      <dgm:prSet/>
      <dgm:spPr/>
      <dgm:t>
        <a:bodyPr/>
        <a:lstStyle/>
        <a:p>
          <a:endParaRPr lang="zh-TW" altLang="en-US"/>
        </a:p>
      </dgm:t>
    </dgm:pt>
    <dgm:pt modelId="{4049BB0C-B176-4E04-86BC-146E950AC2DD}" type="sibTrans" cxnId="{571E3B4C-6E1D-47CD-A0FC-7CA095751DD4}">
      <dgm:prSet/>
      <dgm:spPr/>
      <dgm:t>
        <a:bodyPr/>
        <a:lstStyle/>
        <a:p>
          <a:endParaRPr lang="zh-TW" altLang="en-US"/>
        </a:p>
      </dgm:t>
    </dgm:pt>
    <dgm:pt modelId="{D94C3C6F-679F-485B-AB70-B368FAAF78A1}">
      <dgm:prSet phldrT="[文字]" custT="1"/>
      <dgm:spPr/>
      <dgm:t>
        <a:bodyPr/>
        <a:lstStyle/>
        <a:p>
          <a:r>
            <a:rPr lang="zh-TW" altLang="en-US" sz="2000">
              <a:solidFill>
                <a:srgbClr val="FF6600"/>
              </a:solidFill>
              <a:latin typeface="微軟正黑體" panose="020B0604030504040204" pitchFamily="34" charset="-120"/>
            </a:rPr>
            <a:t>小考</a:t>
          </a:r>
          <a:r>
            <a:rPr lang="zh-TW" altLang="en-US" sz="2000">
              <a:solidFill>
                <a:srgbClr val="7030A0"/>
              </a:solidFill>
              <a:latin typeface="微軟正黑體" panose="020B0604030504040204" pitchFamily="34" charset="-120"/>
            </a:rPr>
            <a:t> </a:t>
          </a:r>
          <a:r>
            <a:rPr lang="en-US" altLang="zh-TW" sz="2000">
              <a:solidFill>
                <a:srgbClr val="7030A0"/>
              </a:solidFill>
              <a:latin typeface="微軟正黑體" panose="020B0604030504040204" pitchFamily="34" charset="-120"/>
            </a:rPr>
            <a:t>(</a:t>
          </a:r>
          <a:r>
            <a:rPr lang="zh-TW" altLang="en-US" sz="2000">
              <a:solidFill>
                <a:srgbClr val="7030A0"/>
              </a:solidFill>
              <a:highlight>
                <a:srgbClr val="FFFF00"/>
              </a:highlight>
              <a:latin typeface="微軟正黑體" panose="020B0604030504040204" pitchFamily="34" charset="-120"/>
            </a:rPr>
            <a:t>請家長簽名</a:t>
          </a:r>
          <a:r>
            <a:rPr lang="en-US" altLang="zh-TW" sz="2000">
              <a:solidFill>
                <a:srgbClr val="7030A0"/>
              </a:solidFill>
              <a:latin typeface="微軟正黑體" panose="020B0604030504040204" pitchFamily="34" charset="-120"/>
            </a:rPr>
            <a:t>)</a:t>
          </a:r>
          <a:r>
            <a:rPr lang="zh-TW" altLang="en-US" sz="2000">
              <a:solidFill>
                <a:srgbClr val="7030A0"/>
              </a:solidFill>
              <a:latin typeface="微軟正黑體" panose="020B0604030504040204" pitchFamily="34" charset="-120"/>
            </a:rPr>
            <a:t> </a:t>
          </a:r>
          <a:endParaRPr lang="zh-TW" altLang="en-US" sz="2000"/>
        </a:p>
      </dgm:t>
    </dgm:pt>
    <dgm:pt modelId="{BBF064FF-0A37-440A-9FB4-838635E1CD2D}" type="parTrans" cxnId="{4B697A37-405D-4E9E-A787-67D4AE4B24FF}">
      <dgm:prSet/>
      <dgm:spPr/>
      <dgm:t>
        <a:bodyPr/>
        <a:lstStyle/>
        <a:p>
          <a:endParaRPr lang="zh-TW" altLang="en-US"/>
        </a:p>
      </dgm:t>
    </dgm:pt>
    <dgm:pt modelId="{E29EA2B1-26D2-40A8-A7C4-9CE0C62200ED}" type="sibTrans" cxnId="{4B697A37-405D-4E9E-A787-67D4AE4B24FF}">
      <dgm:prSet/>
      <dgm:spPr/>
      <dgm:t>
        <a:bodyPr/>
        <a:lstStyle/>
        <a:p>
          <a:endParaRPr lang="zh-TW" altLang="en-US"/>
        </a:p>
      </dgm:t>
    </dgm:pt>
    <dgm:pt modelId="{4D4049DC-1D99-49ED-A549-3E1378846DEE}">
      <dgm:prSet phldrT="[文字]" custT="1"/>
      <dgm:spPr/>
      <dgm:t>
        <a:bodyPr/>
        <a:lstStyle/>
        <a:p>
          <a:r>
            <a:rPr lang="zh-TW" altLang="en-US" sz="2000" b="1">
              <a:solidFill>
                <a:srgbClr val="002060"/>
              </a:solidFill>
            </a:rPr>
            <a:t>上課</a:t>
          </a:r>
          <a:endParaRPr lang="en-US" altLang="zh-TW" sz="2000" b="1">
            <a:solidFill>
              <a:srgbClr val="002060"/>
            </a:solidFill>
          </a:endParaRPr>
        </a:p>
        <a:p>
          <a:r>
            <a:rPr lang="zh-TW" altLang="en-US" sz="2000" b="1">
              <a:solidFill>
                <a:srgbClr val="002060"/>
              </a:solidFill>
            </a:rPr>
            <a:t>必備</a:t>
          </a:r>
          <a:endParaRPr lang="zh-TW" altLang="en-US" sz="2000">
            <a:solidFill>
              <a:srgbClr val="002060"/>
            </a:solidFill>
          </a:endParaRPr>
        </a:p>
      </dgm:t>
    </dgm:pt>
    <dgm:pt modelId="{D122B6A6-2395-48F4-902C-48E740D0A264}" type="parTrans" cxnId="{E0494316-1B87-4559-81C8-3AA9AE9F058E}">
      <dgm:prSet/>
      <dgm:spPr/>
      <dgm:t>
        <a:bodyPr/>
        <a:lstStyle/>
        <a:p>
          <a:endParaRPr lang="zh-TW" altLang="en-US"/>
        </a:p>
      </dgm:t>
    </dgm:pt>
    <dgm:pt modelId="{33188818-216B-4B53-B5C2-DFE1BC7455D6}" type="sibTrans" cxnId="{E0494316-1B87-4559-81C8-3AA9AE9F058E}">
      <dgm:prSet/>
      <dgm:spPr/>
      <dgm:t>
        <a:bodyPr/>
        <a:lstStyle/>
        <a:p>
          <a:endParaRPr lang="zh-TW" altLang="en-US"/>
        </a:p>
      </dgm:t>
    </dgm:pt>
    <dgm:pt modelId="{501743CA-0E36-4ECC-9F33-ED8122558B2E}">
      <dgm:prSet phldrT="[文字]" custT="1"/>
      <dgm:spPr/>
      <dgm:t>
        <a:bodyPr/>
        <a:lstStyle/>
        <a:p>
          <a:r>
            <a:rPr lang="zh-TW" altLang="en-US" sz="2000">
              <a:solidFill>
                <a:schemeClr val="accent1">
                  <a:lumMod val="75000"/>
                </a:schemeClr>
              </a:solidFill>
            </a:rPr>
            <a:t>螢光筆</a:t>
          </a:r>
          <a:r>
            <a:rPr lang="zh-TW" altLang="en-US" sz="2000"/>
            <a:t> </a:t>
          </a:r>
          <a:r>
            <a:rPr lang="zh-TW" altLang="en-US" sz="2000">
              <a:solidFill>
                <a:srgbClr val="FF6600"/>
              </a:solidFill>
            </a:rPr>
            <a:t>鉛筆</a:t>
          </a:r>
          <a:endParaRPr lang="zh-TW" altLang="en-US" sz="2000">
            <a:solidFill>
              <a:srgbClr val="00B050"/>
            </a:solidFill>
          </a:endParaRPr>
        </a:p>
      </dgm:t>
    </dgm:pt>
    <dgm:pt modelId="{D6AC8DFF-FD83-4E6C-AB8E-C1663567EBB4}" type="parTrans" cxnId="{51BF87E8-079C-453C-9D85-75F3724325CC}">
      <dgm:prSet/>
      <dgm:spPr/>
      <dgm:t>
        <a:bodyPr/>
        <a:lstStyle/>
        <a:p>
          <a:endParaRPr lang="zh-TW" altLang="en-US"/>
        </a:p>
      </dgm:t>
    </dgm:pt>
    <dgm:pt modelId="{12D519E6-F737-4159-AEE7-7A62683D9BFC}" type="sibTrans" cxnId="{51BF87E8-079C-453C-9D85-75F3724325CC}">
      <dgm:prSet/>
      <dgm:spPr/>
      <dgm:t>
        <a:bodyPr/>
        <a:lstStyle/>
        <a:p>
          <a:endParaRPr lang="zh-TW" altLang="en-US"/>
        </a:p>
      </dgm:t>
    </dgm:pt>
    <dgm:pt modelId="{7B1128A0-9E73-4E8A-BAF2-FE7122B7ACCD}">
      <dgm:prSet/>
      <dgm:spPr/>
      <dgm:t>
        <a:bodyPr/>
        <a:lstStyle/>
        <a:p>
          <a:endParaRPr lang="fr-CA" altLang="zh-TW" sz="1200">
            <a:solidFill>
              <a:schemeClr val="tx1">
                <a:lumMod val="65000"/>
                <a:lumOff val="35000"/>
              </a:schemeClr>
            </a:solidFill>
            <a:latin typeface="文鼎古印體" panose="020B0609010101010101" pitchFamily="49" charset="-120"/>
            <a:ea typeface="文鼎古印體" panose="020B0609010101010101" pitchFamily="49" charset="-120"/>
          </a:endParaRPr>
        </a:p>
      </dgm:t>
    </dgm:pt>
    <dgm:pt modelId="{38B0A5C7-A9BB-4F18-A040-1C5426C3A9D1}" type="parTrans" cxnId="{CDC1227D-5975-45E8-99F5-BBCF913042F0}">
      <dgm:prSet/>
      <dgm:spPr/>
      <dgm:t>
        <a:bodyPr/>
        <a:lstStyle/>
        <a:p>
          <a:endParaRPr lang="zh-TW" altLang="en-US"/>
        </a:p>
      </dgm:t>
    </dgm:pt>
    <dgm:pt modelId="{ADABD67C-2770-4CCF-A4B4-2930CFBBF15E}" type="sibTrans" cxnId="{CDC1227D-5975-45E8-99F5-BBCF913042F0}">
      <dgm:prSet/>
      <dgm:spPr/>
      <dgm:t>
        <a:bodyPr/>
        <a:lstStyle/>
        <a:p>
          <a:endParaRPr lang="zh-TW" altLang="en-US"/>
        </a:p>
      </dgm:t>
    </dgm:pt>
    <dgm:pt modelId="{EA98645F-6656-432F-944C-EF36D69FECCF}">
      <dgm:prSet phldrT="[文字]" custT="1"/>
      <dgm:spPr/>
      <dgm:t>
        <a:bodyPr/>
        <a:lstStyle/>
        <a:p>
          <a:r>
            <a:rPr lang="zh-TW" altLang="en-US" sz="2000">
              <a:solidFill>
                <a:srgbClr val="00B0F0"/>
              </a:solidFill>
            </a:rPr>
            <a:t>橡皮擦</a:t>
          </a:r>
          <a:r>
            <a:rPr lang="zh-TW" altLang="en-US" sz="2000"/>
            <a:t>  </a:t>
          </a:r>
          <a:r>
            <a:rPr lang="zh-TW" altLang="en-US" sz="2000">
              <a:solidFill>
                <a:srgbClr val="00B050"/>
              </a:solidFill>
            </a:rPr>
            <a:t>課本 </a:t>
          </a:r>
        </a:p>
      </dgm:t>
    </dgm:pt>
    <dgm:pt modelId="{32DAFFC6-F83C-43E0-B865-DCD2B39D2DA5}" type="parTrans" cxnId="{773A1E15-D3AC-429E-89F3-A24BEAFF59BA}">
      <dgm:prSet/>
      <dgm:spPr/>
      <dgm:t>
        <a:bodyPr/>
        <a:lstStyle/>
        <a:p>
          <a:endParaRPr lang="zh-TW" altLang="en-US"/>
        </a:p>
      </dgm:t>
    </dgm:pt>
    <dgm:pt modelId="{E2B6DA3D-0868-4AA0-8173-8D5F1CC6AA21}" type="sibTrans" cxnId="{773A1E15-D3AC-429E-89F3-A24BEAFF59BA}">
      <dgm:prSet/>
      <dgm:spPr/>
      <dgm:t>
        <a:bodyPr/>
        <a:lstStyle/>
        <a:p>
          <a:endParaRPr lang="zh-TW" altLang="en-US"/>
        </a:p>
      </dgm:t>
    </dgm:pt>
    <dgm:pt modelId="{D2940420-6657-43AD-93DE-E12D4F16D9C4}" type="pres">
      <dgm:prSet presAssocID="{31C8C1E5-2B76-44D9-AEEB-5F59F31BFE5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3BC14B1-00E9-4D53-9666-3625701BBFEC}" type="pres">
      <dgm:prSet presAssocID="{31C8C1E5-2B76-44D9-AEEB-5F59F31BFE52}" presName="children" presStyleCnt="0"/>
      <dgm:spPr/>
    </dgm:pt>
    <dgm:pt modelId="{CBF81EA7-D3BF-453E-8FCA-C79FFB2D11ED}" type="pres">
      <dgm:prSet presAssocID="{31C8C1E5-2B76-44D9-AEEB-5F59F31BFE52}" presName="child1group" presStyleCnt="0"/>
      <dgm:spPr/>
    </dgm:pt>
    <dgm:pt modelId="{E312D12D-11DA-460B-8E94-CBBFFD85474E}" type="pres">
      <dgm:prSet presAssocID="{31C8C1E5-2B76-44D9-AEEB-5F59F31BFE52}" presName="child1" presStyleLbl="bgAcc1" presStyleIdx="0" presStyleCnt="4" custLinFactNeighborX="-18316" custLinFactNeighborY="0"/>
      <dgm:spPr/>
    </dgm:pt>
    <dgm:pt modelId="{F3720294-ED73-4B96-B6EC-2888156025C5}" type="pres">
      <dgm:prSet presAssocID="{31C8C1E5-2B76-44D9-AEEB-5F59F31BFE52}" presName="child1Text" presStyleLbl="bgAcc1" presStyleIdx="0" presStyleCnt="4">
        <dgm:presLayoutVars>
          <dgm:bulletEnabled val="1"/>
        </dgm:presLayoutVars>
      </dgm:prSet>
      <dgm:spPr/>
    </dgm:pt>
    <dgm:pt modelId="{D619B196-85EA-4C8C-88D0-06ECDB42C4AF}" type="pres">
      <dgm:prSet presAssocID="{31C8C1E5-2B76-44D9-AEEB-5F59F31BFE52}" presName="child2group" presStyleCnt="0"/>
      <dgm:spPr/>
    </dgm:pt>
    <dgm:pt modelId="{A776612B-6052-4A69-959C-51837A30F859}" type="pres">
      <dgm:prSet presAssocID="{31C8C1E5-2B76-44D9-AEEB-5F59F31BFE52}" presName="child2" presStyleLbl="bgAcc1" presStyleIdx="1" presStyleCnt="4" custScaleX="126389" custScaleY="149152" custLinFactNeighborX="15511" custLinFactNeighborY="-351"/>
      <dgm:spPr/>
    </dgm:pt>
    <dgm:pt modelId="{A4EAA9B2-E15B-4357-9E94-818BB0134561}" type="pres">
      <dgm:prSet presAssocID="{31C8C1E5-2B76-44D9-AEEB-5F59F31BFE52}" presName="child2Text" presStyleLbl="bgAcc1" presStyleIdx="1" presStyleCnt="4">
        <dgm:presLayoutVars>
          <dgm:bulletEnabled val="1"/>
        </dgm:presLayoutVars>
      </dgm:prSet>
      <dgm:spPr/>
    </dgm:pt>
    <dgm:pt modelId="{A7E04CE2-43D4-4EDE-8DEF-87991AE44994}" type="pres">
      <dgm:prSet presAssocID="{31C8C1E5-2B76-44D9-AEEB-5F59F31BFE52}" presName="child3group" presStyleCnt="0"/>
      <dgm:spPr/>
    </dgm:pt>
    <dgm:pt modelId="{AD552F23-6650-4FF8-BDBB-B603AC1D6955}" type="pres">
      <dgm:prSet presAssocID="{31C8C1E5-2B76-44D9-AEEB-5F59F31BFE52}" presName="child3" presStyleLbl="bgAcc1" presStyleIdx="2" presStyleCnt="4" custScaleX="100708" custScaleY="181062" custLinFactNeighborX="63066" custLinFactNeighborY="-15978"/>
      <dgm:spPr/>
    </dgm:pt>
    <dgm:pt modelId="{CB09FF2E-136D-4C40-B4AE-9651DB98780A}" type="pres">
      <dgm:prSet presAssocID="{31C8C1E5-2B76-44D9-AEEB-5F59F31BFE52}" presName="child3Text" presStyleLbl="bgAcc1" presStyleIdx="2" presStyleCnt="4">
        <dgm:presLayoutVars>
          <dgm:bulletEnabled val="1"/>
        </dgm:presLayoutVars>
      </dgm:prSet>
      <dgm:spPr/>
    </dgm:pt>
    <dgm:pt modelId="{7F0B7C5D-5592-4857-8B3A-943E85D5DA6C}" type="pres">
      <dgm:prSet presAssocID="{31C8C1E5-2B76-44D9-AEEB-5F59F31BFE52}" presName="child4group" presStyleCnt="0"/>
      <dgm:spPr/>
    </dgm:pt>
    <dgm:pt modelId="{20D115C4-AA65-4113-8C9D-C672121E30C1}" type="pres">
      <dgm:prSet presAssocID="{31C8C1E5-2B76-44D9-AEEB-5F59F31BFE52}" presName="child4" presStyleLbl="bgAcc1" presStyleIdx="3" presStyleCnt="4" custScaleY="213076" custLinFactNeighborX="-43140" custLinFactNeighborY="-28816"/>
      <dgm:spPr/>
    </dgm:pt>
    <dgm:pt modelId="{30FC8FEB-5F65-4BF1-8315-A2CF65AF283C}" type="pres">
      <dgm:prSet presAssocID="{31C8C1E5-2B76-44D9-AEEB-5F59F31BFE52}" presName="child4Text" presStyleLbl="bgAcc1" presStyleIdx="3" presStyleCnt="4">
        <dgm:presLayoutVars>
          <dgm:bulletEnabled val="1"/>
        </dgm:presLayoutVars>
      </dgm:prSet>
      <dgm:spPr/>
    </dgm:pt>
    <dgm:pt modelId="{818938B7-435B-40E9-929E-F1E30D2D0579}" type="pres">
      <dgm:prSet presAssocID="{31C8C1E5-2B76-44D9-AEEB-5F59F31BFE52}" presName="childPlaceholder" presStyleCnt="0"/>
      <dgm:spPr/>
    </dgm:pt>
    <dgm:pt modelId="{D04A31A6-4009-48BC-BCF5-08D1D633ABA6}" type="pres">
      <dgm:prSet presAssocID="{31C8C1E5-2B76-44D9-AEEB-5F59F31BFE52}" presName="circle" presStyleCnt="0"/>
      <dgm:spPr/>
    </dgm:pt>
    <dgm:pt modelId="{D3CC11FF-3E58-4D4C-A2F5-CAA6E6BE8860}" type="pres">
      <dgm:prSet presAssocID="{31C8C1E5-2B76-44D9-AEEB-5F59F31BFE52}" presName="quadrant1" presStyleLbl="node1" presStyleIdx="0" presStyleCnt="4" custScaleX="109260" custScaleY="116089" custLinFactNeighborX="-21488" custLinFactNeighborY="-548">
        <dgm:presLayoutVars>
          <dgm:chMax val="1"/>
          <dgm:bulletEnabled val="1"/>
        </dgm:presLayoutVars>
      </dgm:prSet>
      <dgm:spPr/>
    </dgm:pt>
    <dgm:pt modelId="{346FDCB7-8298-4188-A80D-9279AF209940}" type="pres">
      <dgm:prSet presAssocID="{31C8C1E5-2B76-44D9-AEEB-5F59F31BFE52}" presName="quadrant2" presStyleLbl="node1" presStyleIdx="1" presStyleCnt="4" custScaleX="107845" custScaleY="120697" custLinFactNeighborX="-7185" custLinFactNeighborY="-548">
        <dgm:presLayoutVars>
          <dgm:chMax val="1"/>
          <dgm:bulletEnabled val="1"/>
        </dgm:presLayoutVars>
      </dgm:prSet>
      <dgm:spPr/>
    </dgm:pt>
    <dgm:pt modelId="{98B3BA4C-66F3-41E2-AE80-F1A7C572AAB9}" type="pres">
      <dgm:prSet presAssocID="{31C8C1E5-2B76-44D9-AEEB-5F59F31BFE52}" presName="quadrant3" presStyleLbl="node1" presStyleIdx="2" presStyleCnt="4" custScaleX="108818" custScaleY="117064" custLinFactNeighborX="11742" custLinFactNeighborY="9179">
        <dgm:presLayoutVars>
          <dgm:chMax val="1"/>
          <dgm:bulletEnabled val="1"/>
        </dgm:presLayoutVars>
      </dgm:prSet>
      <dgm:spPr/>
    </dgm:pt>
    <dgm:pt modelId="{AB521AD9-9746-434C-A8E3-7951A04CE18A}" type="pres">
      <dgm:prSet presAssocID="{31C8C1E5-2B76-44D9-AEEB-5F59F31BFE52}" presName="quadrant4" presStyleLbl="node1" presStyleIdx="3" presStyleCnt="4" custScaleX="111312" custScaleY="117064" custLinFactNeighborX="-5467" custLinFactNeighborY="9179">
        <dgm:presLayoutVars>
          <dgm:chMax val="1"/>
          <dgm:bulletEnabled val="1"/>
        </dgm:presLayoutVars>
      </dgm:prSet>
      <dgm:spPr/>
    </dgm:pt>
    <dgm:pt modelId="{FF0E4F67-11EE-439F-B0EB-69CCE3926AC8}" type="pres">
      <dgm:prSet presAssocID="{31C8C1E5-2B76-44D9-AEEB-5F59F31BFE52}" presName="quadrantPlaceholder" presStyleCnt="0"/>
      <dgm:spPr/>
    </dgm:pt>
    <dgm:pt modelId="{7E9F43FF-D22A-4C37-91B8-40E2EFAF2E1B}" type="pres">
      <dgm:prSet presAssocID="{31C8C1E5-2B76-44D9-AEEB-5F59F31BFE52}" presName="center1" presStyleLbl="fgShp" presStyleIdx="0" presStyleCnt="2"/>
      <dgm:spPr/>
    </dgm:pt>
    <dgm:pt modelId="{620F4D00-25E6-4FB2-8E1D-4B0DBDBBFBEF}" type="pres">
      <dgm:prSet presAssocID="{31C8C1E5-2B76-44D9-AEEB-5F59F31BFE52}" presName="center2" presStyleLbl="fgShp" presStyleIdx="1" presStyleCnt="2"/>
      <dgm:spPr/>
    </dgm:pt>
  </dgm:ptLst>
  <dgm:cxnLst>
    <dgm:cxn modelId="{B760D211-458E-4A44-9FC3-1A1E266A34A5}" srcId="{2548B774-0978-4C3B-9BEE-663109F92FDA}" destId="{6C2CA9B2-D7ED-41E5-BAA6-19AD09A2C0A9}" srcOrd="0" destOrd="0" parTransId="{E8839FBD-8975-4700-B7E9-AD0473B6C200}" sibTransId="{28E0A0D5-4CED-4CAE-9650-CB2F7C178AD4}"/>
    <dgm:cxn modelId="{868FF812-594D-417E-B47D-7B1ABF52148A}" type="presOf" srcId="{F787DD77-E40A-4361-9E96-CBEA72A7BBDD}" destId="{98B3BA4C-66F3-41E2-AE80-F1A7C572AAB9}" srcOrd="0" destOrd="0" presId="urn:microsoft.com/office/officeart/2005/8/layout/cycle4"/>
    <dgm:cxn modelId="{93152714-8A89-477D-B615-096218EF3470}" srcId="{31C8C1E5-2B76-44D9-AEEB-5F59F31BFE52}" destId="{0D2EE162-5D5A-4F65-A08F-4DD19CA3BD41}" srcOrd="0" destOrd="0" parTransId="{E0BCF4C6-FC66-49D0-9BB4-94343E9E9322}" sibTransId="{D315B522-BB3F-4A07-A827-366ECBEAEEDB}"/>
    <dgm:cxn modelId="{334C9414-DB7A-405A-BD4E-2BF001CCA6A9}" type="presOf" srcId="{7B1128A0-9E73-4E8A-BAF2-FE7122B7ACCD}" destId="{CB09FF2E-136D-4C40-B4AE-9651DB98780A}" srcOrd="1" destOrd="1" presId="urn:microsoft.com/office/officeart/2005/8/layout/cycle4"/>
    <dgm:cxn modelId="{773A1E15-D3AC-429E-89F3-A24BEAFF59BA}" srcId="{4D4049DC-1D99-49ED-A549-3E1378846DEE}" destId="{EA98645F-6656-432F-944C-EF36D69FECCF}" srcOrd="1" destOrd="0" parTransId="{32DAFFC6-F83C-43E0-B865-DCD2B39D2DA5}" sibTransId="{E2B6DA3D-0868-4AA0-8173-8D5F1CC6AA21}"/>
    <dgm:cxn modelId="{15E2F015-F588-4AFD-87AD-B169D39E5D67}" type="presOf" srcId="{501743CA-0E36-4ECC-9F33-ED8122558B2E}" destId="{20D115C4-AA65-4113-8C9D-C672121E30C1}" srcOrd="0" destOrd="0" presId="urn:microsoft.com/office/officeart/2005/8/layout/cycle4"/>
    <dgm:cxn modelId="{E0494316-1B87-4559-81C8-3AA9AE9F058E}" srcId="{31C8C1E5-2B76-44D9-AEEB-5F59F31BFE52}" destId="{4D4049DC-1D99-49ED-A549-3E1378846DEE}" srcOrd="3" destOrd="0" parTransId="{D122B6A6-2395-48F4-902C-48E740D0A264}" sibTransId="{33188818-216B-4B53-B5C2-DFE1BC7455D6}"/>
    <dgm:cxn modelId="{4B697A37-405D-4E9E-A787-67D4AE4B24FF}" srcId="{F787DD77-E40A-4361-9E96-CBEA72A7BBDD}" destId="{D94C3C6F-679F-485B-AB70-B368FAAF78A1}" srcOrd="0" destOrd="0" parTransId="{BBF064FF-0A37-440A-9FB4-838635E1CD2D}" sibTransId="{E29EA2B1-26D2-40A8-A7C4-9CE0C62200ED}"/>
    <dgm:cxn modelId="{B7550139-AE65-4E3E-ABBE-654A26939001}" type="presOf" srcId="{31C8C1E5-2B76-44D9-AEEB-5F59F31BFE52}" destId="{D2940420-6657-43AD-93DE-E12D4F16D9C4}" srcOrd="0" destOrd="0" presId="urn:microsoft.com/office/officeart/2005/8/layout/cycle4"/>
    <dgm:cxn modelId="{0816063C-F683-4699-8E62-44BDA8462639}" srcId="{31C8C1E5-2B76-44D9-AEEB-5F59F31BFE52}" destId="{2548B774-0978-4C3B-9BEE-663109F92FDA}" srcOrd="1" destOrd="0" parTransId="{B7F470E0-82C6-4EF7-8E66-3ED9455A6605}" sibTransId="{4B30587E-C16B-4915-B719-C006976E9473}"/>
    <dgm:cxn modelId="{5CF9CE40-114B-4043-A1A7-DEF0151BD02C}" type="presOf" srcId="{0D2EE162-5D5A-4F65-A08F-4DD19CA3BD41}" destId="{D3CC11FF-3E58-4D4C-A2F5-CAA6E6BE8860}" srcOrd="0" destOrd="0" presId="urn:microsoft.com/office/officeart/2005/8/layout/cycle4"/>
    <dgm:cxn modelId="{D36AB861-9C88-48E1-A19C-F15429A3EDBE}" type="presOf" srcId="{EA98645F-6656-432F-944C-EF36D69FECCF}" destId="{20D115C4-AA65-4113-8C9D-C672121E30C1}" srcOrd="0" destOrd="1" presId="urn:microsoft.com/office/officeart/2005/8/layout/cycle4"/>
    <dgm:cxn modelId="{7F808A44-59EF-41FC-977C-4121E8F89301}" type="presOf" srcId="{4D4049DC-1D99-49ED-A549-3E1378846DEE}" destId="{AB521AD9-9746-434C-A8E3-7951A04CE18A}" srcOrd="0" destOrd="0" presId="urn:microsoft.com/office/officeart/2005/8/layout/cycle4"/>
    <dgm:cxn modelId="{571E3B4C-6E1D-47CD-A0FC-7CA095751DD4}" srcId="{31C8C1E5-2B76-44D9-AEEB-5F59F31BFE52}" destId="{F787DD77-E40A-4361-9E96-CBEA72A7BBDD}" srcOrd="2" destOrd="0" parTransId="{D4671F74-A046-4A2F-94C9-705F4B5FDFEE}" sibTransId="{4049BB0C-B176-4E04-86BC-146E950AC2DD}"/>
    <dgm:cxn modelId="{8F0F736E-6C99-4DBB-8F8B-1EA3F3EFBC63}" type="presOf" srcId="{501743CA-0E36-4ECC-9F33-ED8122558B2E}" destId="{30FC8FEB-5F65-4BF1-8315-A2CF65AF283C}" srcOrd="1" destOrd="0" presId="urn:microsoft.com/office/officeart/2005/8/layout/cycle4"/>
    <dgm:cxn modelId="{2482064F-D2F9-41D8-9B2E-8706D6A06A81}" type="presOf" srcId="{41833B95-31C2-468A-A162-1F44FAA57E0E}" destId="{F3720294-ED73-4B96-B6EC-2888156025C5}" srcOrd="1" destOrd="0" presId="urn:microsoft.com/office/officeart/2005/8/layout/cycle4"/>
    <dgm:cxn modelId="{83D9F172-4391-4D30-990D-14033F9BC57A}" type="presOf" srcId="{6C2CA9B2-D7ED-41E5-BAA6-19AD09A2C0A9}" destId="{A4EAA9B2-E15B-4357-9E94-818BB0134561}" srcOrd="1" destOrd="0" presId="urn:microsoft.com/office/officeart/2005/8/layout/cycle4"/>
    <dgm:cxn modelId="{0A854259-23E0-46E6-AEFA-ED5B823667C6}" type="presOf" srcId="{6C2CA9B2-D7ED-41E5-BAA6-19AD09A2C0A9}" destId="{A776612B-6052-4A69-959C-51837A30F859}" srcOrd="0" destOrd="0" presId="urn:microsoft.com/office/officeart/2005/8/layout/cycle4"/>
    <dgm:cxn modelId="{CDC1227D-5975-45E8-99F5-BBCF913042F0}" srcId="{F787DD77-E40A-4361-9E96-CBEA72A7BBDD}" destId="{7B1128A0-9E73-4E8A-BAF2-FE7122B7ACCD}" srcOrd="1" destOrd="0" parTransId="{38B0A5C7-A9BB-4F18-A040-1C5426C3A9D1}" sibTransId="{ADABD67C-2770-4CCF-A4B4-2930CFBBF15E}"/>
    <dgm:cxn modelId="{98AA6C8C-5C03-47E2-8243-8436A94B81D0}" type="presOf" srcId="{D94C3C6F-679F-485B-AB70-B368FAAF78A1}" destId="{CB09FF2E-136D-4C40-B4AE-9651DB98780A}" srcOrd="1" destOrd="0" presId="urn:microsoft.com/office/officeart/2005/8/layout/cycle4"/>
    <dgm:cxn modelId="{260DB59D-A573-4F2E-ABBE-F2508D25EF43}" type="presOf" srcId="{7B1128A0-9E73-4E8A-BAF2-FE7122B7ACCD}" destId="{AD552F23-6650-4FF8-BDBB-B603AC1D6955}" srcOrd="0" destOrd="1" presId="urn:microsoft.com/office/officeart/2005/8/layout/cycle4"/>
    <dgm:cxn modelId="{25F561A2-E56B-4BB6-A074-C80C4A0C3DCD}" type="presOf" srcId="{41833B95-31C2-468A-A162-1F44FAA57E0E}" destId="{E312D12D-11DA-460B-8E94-CBBFFD85474E}" srcOrd="0" destOrd="0" presId="urn:microsoft.com/office/officeart/2005/8/layout/cycle4"/>
    <dgm:cxn modelId="{93D960DE-09AF-488D-BD76-A7AFE448B9EE}" type="presOf" srcId="{EA98645F-6656-432F-944C-EF36D69FECCF}" destId="{30FC8FEB-5F65-4BF1-8315-A2CF65AF283C}" srcOrd="1" destOrd="1" presId="urn:microsoft.com/office/officeart/2005/8/layout/cycle4"/>
    <dgm:cxn modelId="{51BF87E8-079C-453C-9D85-75F3724325CC}" srcId="{4D4049DC-1D99-49ED-A549-3E1378846DEE}" destId="{501743CA-0E36-4ECC-9F33-ED8122558B2E}" srcOrd="0" destOrd="0" parTransId="{D6AC8DFF-FD83-4E6C-AB8E-C1663567EBB4}" sibTransId="{12D519E6-F737-4159-AEE7-7A62683D9BFC}"/>
    <dgm:cxn modelId="{62BBD8EB-82A1-4157-9DB8-FA4BBF6477E2}" srcId="{0D2EE162-5D5A-4F65-A08F-4DD19CA3BD41}" destId="{41833B95-31C2-468A-A162-1F44FAA57E0E}" srcOrd="0" destOrd="0" parTransId="{5854E97F-BAC3-4D45-9A1A-3743BAB7CFCE}" sibTransId="{9951B8EA-DD0B-47D8-9BA5-57A362D17D59}"/>
    <dgm:cxn modelId="{709E82ED-17CE-459A-B551-638413B71EC1}" type="presOf" srcId="{2548B774-0978-4C3B-9BEE-663109F92FDA}" destId="{346FDCB7-8298-4188-A80D-9279AF209940}" srcOrd="0" destOrd="0" presId="urn:microsoft.com/office/officeart/2005/8/layout/cycle4"/>
    <dgm:cxn modelId="{D38017F0-C5BD-4518-B598-511D3E52C12E}" type="presOf" srcId="{D94C3C6F-679F-485B-AB70-B368FAAF78A1}" destId="{AD552F23-6650-4FF8-BDBB-B603AC1D6955}" srcOrd="0" destOrd="0" presId="urn:microsoft.com/office/officeart/2005/8/layout/cycle4"/>
    <dgm:cxn modelId="{96765A8D-3D75-452B-A5F7-BD123A3BD97F}" type="presParOf" srcId="{D2940420-6657-43AD-93DE-E12D4F16D9C4}" destId="{A3BC14B1-00E9-4D53-9666-3625701BBFEC}" srcOrd="0" destOrd="0" presId="urn:microsoft.com/office/officeart/2005/8/layout/cycle4"/>
    <dgm:cxn modelId="{720E4340-4F16-4538-88D8-586D669460CF}" type="presParOf" srcId="{A3BC14B1-00E9-4D53-9666-3625701BBFEC}" destId="{CBF81EA7-D3BF-453E-8FCA-C79FFB2D11ED}" srcOrd="0" destOrd="0" presId="urn:microsoft.com/office/officeart/2005/8/layout/cycle4"/>
    <dgm:cxn modelId="{96CBB850-CB6A-4D5F-A8E5-2FF29D33EA19}" type="presParOf" srcId="{CBF81EA7-D3BF-453E-8FCA-C79FFB2D11ED}" destId="{E312D12D-11DA-460B-8E94-CBBFFD85474E}" srcOrd="0" destOrd="0" presId="urn:microsoft.com/office/officeart/2005/8/layout/cycle4"/>
    <dgm:cxn modelId="{B52EE540-512B-45B6-AAD7-848E34A0E307}" type="presParOf" srcId="{CBF81EA7-D3BF-453E-8FCA-C79FFB2D11ED}" destId="{F3720294-ED73-4B96-B6EC-2888156025C5}" srcOrd="1" destOrd="0" presId="urn:microsoft.com/office/officeart/2005/8/layout/cycle4"/>
    <dgm:cxn modelId="{310A0E49-95B8-4546-8A9E-CDAECF080726}" type="presParOf" srcId="{A3BC14B1-00E9-4D53-9666-3625701BBFEC}" destId="{D619B196-85EA-4C8C-88D0-06ECDB42C4AF}" srcOrd="1" destOrd="0" presId="urn:microsoft.com/office/officeart/2005/8/layout/cycle4"/>
    <dgm:cxn modelId="{9D5F979F-6631-4AB0-8D74-0808752658C8}" type="presParOf" srcId="{D619B196-85EA-4C8C-88D0-06ECDB42C4AF}" destId="{A776612B-6052-4A69-959C-51837A30F859}" srcOrd="0" destOrd="0" presId="urn:microsoft.com/office/officeart/2005/8/layout/cycle4"/>
    <dgm:cxn modelId="{80F37BEC-E4C1-4CB6-989C-B4524140143D}" type="presParOf" srcId="{D619B196-85EA-4C8C-88D0-06ECDB42C4AF}" destId="{A4EAA9B2-E15B-4357-9E94-818BB0134561}" srcOrd="1" destOrd="0" presId="urn:microsoft.com/office/officeart/2005/8/layout/cycle4"/>
    <dgm:cxn modelId="{7AA5E8AF-E117-4B3F-9C96-E70D0897545B}" type="presParOf" srcId="{A3BC14B1-00E9-4D53-9666-3625701BBFEC}" destId="{A7E04CE2-43D4-4EDE-8DEF-87991AE44994}" srcOrd="2" destOrd="0" presId="urn:microsoft.com/office/officeart/2005/8/layout/cycle4"/>
    <dgm:cxn modelId="{C3473A11-1175-451E-B721-FEACE54E1042}" type="presParOf" srcId="{A7E04CE2-43D4-4EDE-8DEF-87991AE44994}" destId="{AD552F23-6650-4FF8-BDBB-B603AC1D6955}" srcOrd="0" destOrd="0" presId="urn:microsoft.com/office/officeart/2005/8/layout/cycle4"/>
    <dgm:cxn modelId="{FEF91DC0-9E95-42C5-A5F8-A92DE25B3CF3}" type="presParOf" srcId="{A7E04CE2-43D4-4EDE-8DEF-87991AE44994}" destId="{CB09FF2E-136D-4C40-B4AE-9651DB98780A}" srcOrd="1" destOrd="0" presId="urn:microsoft.com/office/officeart/2005/8/layout/cycle4"/>
    <dgm:cxn modelId="{5C9B9D23-6836-47DD-B1E7-410B2A76B8F6}" type="presParOf" srcId="{A3BC14B1-00E9-4D53-9666-3625701BBFEC}" destId="{7F0B7C5D-5592-4857-8B3A-943E85D5DA6C}" srcOrd="3" destOrd="0" presId="urn:microsoft.com/office/officeart/2005/8/layout/cycle4"/>
    <dgm:cxn modelId="{2C028778-286C-4D7B-B7D6-3E8D70FB355B}" type="presParOf" srcId="{7F0B7C5D-5592-4857-8B3A-943E85D5DA6C}" destId="{20D115C4-AA65-4113-8C9D-C672121E30C1}" srcOrd="0" destOrd="0" presId="urn:microsoft.com/office/officeart/2005/8/layout/cycle4"/>
    <dgm:cxn modelId="{409DE301-45EE-47FA-8FDA-135BA2B180E6}" type="presParOf" srcId="{7F0B7C5D-5592-4857-8B3A-943E85D5DA6C}" destId="{30FC8FEB-5F65-4BF1-8315-A2CF65AF283C}" srcOrd="1" destOrd="0" presId="urn:microsoft.com/office/officeart/2005/8/layout/cycle4"/>
    <dgm:cxn modelId="{443DCBA8-3C14-49B2-B0DD-F9679004AB61}" type="presParOf" srcId="{A3BC14B1-00E9-4D53-9666-3625701BBFEC}" destId="{818938B7-435B-40E9-929E-F1E30D2D0579}" srcOrd="4" destOrd="0" presId="urn:microsoft.com/office/officeart/2005/8/layout/cycle4"/>
    <dgm:cxn modelId="{D7038E0D-416E-4F13-A6A8-B60FCA197F16}" type="presParOf" srcId="{D2940420-6657-43AD-93DE-E12D4F16D9C4}" destId="{D04A31A6-4009-48BC-BCF5-08D1D633ABA6}" srcOrd="1" destOrd="0" presId="urn:microsoft.com/office/officeart/2005/8/layout/cycle4"/>
    <dgm:cxn modelId="{0E65EA85-1E50-4DBC-B3EE-2813FD8A7EA0}" type="presParOf" srcId="{D04A31A6-4009-48BC-BCF5-08D1D633ABA6}" destId="{D3CC11FF-3E58-4D4C-A2F5-CAA6E6BE8860}" srcOrd="0" destOrd="0" presId="urn:microsoft.com/office/officeart/2005/8/layout/cycle4"/>
    <dgm:cxn modelId="{447DDC1D-CA53-44CF-972F-B05A7EEE3975}" type="presParOf" srcId="{D04A31A6-4009-48BC-BCF5-08D1D633ABA6}" destId="{346FDCB7-8298-4188-A80D-9279AF209940}" srcOrd="1" destOrd="0" presId="urn:microsoft.com/office/officeart/2005/8/layout/cycle4"/>
    <dgm:cxn modelId="{BD978114-53DE-47BC-B86A-185C2BD79383}" type="presParOf" srcId="{D04A31A6-4009-48BC-BCF5-08D1D633ABA6}" destId="{98B3BA4C-66F3-41E2-AE80-F1A7C572AAB9}" srcOrd="2" destOrd="0" presId="urn:microsoft.com/office/officeart/2005/8/layout/cycle4"/>
    <dgm:cxn modelId="{050F53C2-4B69-4114-8D9A-1EB54737E510}" type="presParOf" srcId="{D04A31A6-4009-48BC-BCF5-08D1D633ABA6}" destId="{AB521AD9-9746-434C-A8E3-7951A04CE18A}" srcOrd="3" destOrd="0" presId="urn:microsoft.com/office/officeart/2005/8/layout/cycle4"/>
    <dgm:cxn modelId="{19C84E03-DC6E-4E9F-A214-A81C4E2A28F8}" type="presParOf" srcId="{D04A31A6-4009-48BC-BCF5-08D1D633ABA6}" destId="{FF0E4F67-11EE-439F-B0EB-69CCE3926AC8}" srcOrd="4" destOrd="0" presId="urn:microsoft.com/office/officeart/2005/8/layout/cycle4"/>
    <dgm:cxn modelId="{6A16DD32-FC1D-47B8-B4AF-0DED8E89AC3B}" type="presParOf" srcId="{D2940420-6657-43AD-93DE-E12D4F16D9C4}" destId="{7E9F43FF-D22A-4C37-91B8-40E2EFAF2E1B}" srcOrd="2" destOrd="0" presId="urn:microsoft.com/office/officeart/2005/8/layout/cycle4"/>
    <dgm:cxn modelId="{17E9FEEC-C9DB-4274-A732-01244C2C523A}" type="presParOf" srcId="{D2940420-6657-43AD-93DE-E12D4F16D9C4}" destId="{620F4D00-25E6-4FB2-8E1D-4B0DBDBBFBE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8D7E7-D0D2-4932-8773-BA08676889B5}">
      <dsp:nvSpPr>
        <dsp:cNvPr id="0" name=""/>
        <dsp:cNvSpPr/>
      </dsp:nvSpPr>
      <dsp:spPr>
        <a:xfrm>
          <a:off x="6086" y="257884"/>
          <a:ext cx="2510159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>
              <a:solidFill>
                <a:srgbClr val="002060"/>
              </a:solidFill>
              <a:latin typeface="+mj-ea"/>
            </a:rPr>
            <a:t>目標</a:t>
          </a:r>
          <a:r>
            <a:rPr lang="zh-TW" altLang="en-US" sz="3400" b="1" kern="1200">
              <a:solidFill>
                <a:schemeClr val="tx1">
                  <a:lumMod val="65000"/>
                  <a:lumOff val="35000"/>
                </a:schemeClr>
              </a:solidFill>
              <a:latin typeface="+mj-ea"/>
            </a:rPr>
            <a:t> </a:t>
          </a:r>
          <a:endParaRPr lang="zh-TW" altLang="en-US" sz="3400" kern="1200"/>
        </a:p>
      </dsp:txBody>
      <dsp:txXfrm>
        <a:off x="6086" y="257884"/>
        <a:ext cx="2510159" cy="979200"/>
      </dsp:txXfrm>
    </dsp:sp>
    <dsp:sp modelId="{9942FD1B-E2BC-4960-A16D-23501914EA49}">
      <dsp:nvSpPr>
        <dsp:cNvPr id="0" name=""/>
        <dsp:cNvSpPr/>
      </dsp:nvSpPr>
      <dsp:spPr>
        <a:xfrm>
          <a:off x="6086" y="1237084"/>
          <a:ext cx="2510159" cy="26774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400" kern="1200">
              <a:solidFill>
                <a:schemeClr val="bg2">
                  <a:lumMod val="50000"/>
                </a:schemeClr>
              </a:solidFill>
              <a:latin typeface="+mj-ea"/>
            </a:rPr>
            <a:t>增進</a:t>
          </a:r>
          <a:r>
            <a:rPr lang="zh-TW" altLang="en-US" sz="3400" kern="1200">
              <a:solidFill>
                <a:srgbClr val="00B0F0"/>
              </a:solidFill>
              <a:latin typeface="+mj-ea"/>
            </a:rPr>
            <a:t>英文</a:t>
          </a:r>
          <a:r>
            <a:rPr lang="zh-TW" altLang="en-US" sz="3400" b="1" kern="1200">
              <a:solidFill>
                <a:schemeClr val="accent6">
                  <a:lumMod val="75000"/>
                </a:schemeClr>
              </a:solidFill>
              <a:latin typeface="+mj-ea"/>
            </a:rPr>
            <a:t>聽說讀寫</a:t>
          </a:r>
          <a:r>
            <a:rPr lang="zh-TW" altLang="en-US" sz="3400" kern="1200">
              <a:solidFill>
                <a:srgbClr val="00B0F0"/>
              </a:solidFill>
              <a:latin typeface="+mj-ea"/>
            </a:rPr>
            <a:t>能力</a:t>
          </a:r>
          <a:endParaRPr lang="zh-TW" altLang="en-US" sz="3400" kern="1200">
            <a:solidFill>
              <a:srgbClr val="00B0F0"/>
            </a:solidFill>
          </a:endParaRPr>
        </a:p>
      </dsp:txBody>
      <dsp:txXfrm>
        <a:off x="6086" y="1237084"/>
        <a:ext cx="2510159" cy="2677404"/>
      </dsp:txXfrm>
    </dsp:sp>
    <dsp:sp modelId="{B0A6B51B-16FA-456D-9F27-230C32C593DA}">
      <dsp:nvSpPr>
        <dsp:cNvPr id="0" name=""/>
        <dsp:cNvSpPr/>
      </dsp:nvSpPr>
      <dsp:spPr>
        <a:xfrm>
          <a:off x="2881662" y="257884"/>
          <a:ext cx="2833342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>
              <a:solidFill>
                <a:srgbClr val="002060"/>
              </a:solidFill>
              <a:latin typeface="+mj-ea"/>
            </a:rPr>
            <a:t>進度</a:t>
          </a:r>
          <a:r>
            <a:rPr lang="zh-TW" altLang="en-US" sz="3400" b="1" kern="1200">
              <a:solidFill>
                <a:schemeClr val="tx1">
                  <a:lumMod val="65000"/>
                  <a:lumOff val="35000"/>
                </a:schemeClr>
              </a:solidFill>
              <a:latin typeface="+mj-ea"/>
            </a:rPr>
            <a:t> </a:t>
          </a:r>
          <a:endParaRPr lang="zh-TW" altLang="en-US" sz="3400" kern="1200"/>
        </a:p>
      </dsp:txBody>
      <dsp:txXfrm>
        <a:off x="2881662" y="257884"/>
        <a:ext cx="2833342" cy="979200"/>
      </dsp:txXfrm>
    </dsp:sp>
    <dsp:sp modelId="{24273D7A-B5DE-47A5-8577-242249E689B6}">
      <dsp:nvSpPr>
        <dsp:cNvPr id="0" name=""/>
        <dsp:cNvSpPr/>
      </dsp:nvSpPr>
      <dsp:spPr>
        <a:xfrm>
          <a:off x="2867668" y="1237084"/>
          <a:ext cx="2861331" cy="26774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400" kern="1200">
              <a:solidFill>
                <a:srgbClr val="009900"/>
              </a:solidFill>
              <a:latin typeface="+mj-ea"/>
            </a:rPr>
            <a:t>課本</a:t>
          </a:r>
          <a:r>
            <a:rPr lang="en-US" altLang="zh-TW" sz="3400" kern="1200">
              <a:solidFill>
                <a:srgbClr val="009900"/>
              </a:solidFill>
              <a:latin typeface="+mj-ea"/>
            </a:rPr>
            <a:t>: </a:t>
          </a:r>
          <a:r>
            <a:rPr lang="en-US" altLang="zh-TW" sz="3400" kern="1200">
              <a:solidFill>
                <a:srgbClr val="FF5050"/>
              </a:solidFill>
              <a:latin typeface="+mj-ea"/>
            </a:rPr>
            <a:t>4</a:t>
          </a:r>
          <a:r>
            <a:rPr lang="zh-TW" altLang="en-US" sz="3400" kern="1200">
              <a:solidFill>
                <a:srgbClr val="FF5050"/>
              </a:solidFill>
              <a:latin typeface="+mj-ea"/>
            </a:rPr>
            <a:t>週</a:t>
          </a:r>
          <a:endParaRPr lang="zh-TW" altLang="en-US" sz="3400" kern="120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400" kern="1200">
              <a:solidFill>
                <a:srgbClr val="FF6699"/>
              </a:solidFill>
              <a:latin typeface="+mj-ea"/>
            </a:rPr>
            <a:t>繪本</a:t>
          </a:r>
          <a:r>
            <a:rPr lang="en-US" altLang="zh-TW" sz="3400" kern="1200">
              <a:solidFill>
                <a:schemeClr val="bg2">
                  <a:lumMod val="50000"/>
                </a:schemeClr>
              </a:solidFill>
              <a:latin typeface="+mj-ea"/>
            </a:rPr>
            <a:t>:1~2</a:t>
          </a:r>
          <a:r>
            <a:rPr lang="zh-TW" altLang="en-US" sz="3400" kern="1200">
              <a:solidFill>
                <a:schemeClr val="bg2">
                  <a:lumMod val="50000"/>
                </a:schemeClr>
              </a:solidFill>
              <a:latin typeface="+mj-ea"/>
            </a:rPr>
            <a:t>本</a:t>
          </a:r>
          <a:endParaRPr lang="zh-TW" altLang="en-US" sz="3400" kern="1200"/>
        </a:p>
      </dsp:txBody>
      <dsp:txXfrm>
        <a:off x="2867668" y="1237084"/>
        <a:ext cx="2861331" cy="2677404"/>
      </dsp:txXfrm>
    </dsp:sp>
    <dsp:sp modelId="{6049E9F8-BAE4-4154-BB98-6DD560DB5F74}">
      <dsp:nvSpPr>
        <dsp:cNvPr id="0" name=""/>
        <dsp:cNvSpPr/>
      </dsp:nvSpPr>
      <dsp:spPr>
        <a:xfrm>
          <a:off x="5882295" y="194627"/>
          <a:ext cx="2510159" cy="97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>
              <a:solidFill>
                <a:srgbClr val="002060"/>
              </a:solidFill>
              <a:latin typeface="+mj-ea"/>
            </a:rPr>
            <a:t>方式</a:t>
          </a:r>
          <a:endParaRPr lang="zh-TW" altLang="en-US" sz="3400" kern="1200">
            <a:solidFill>
              <a:srgbClr val="002060"/>
            </a:solidFill>
          </a:endParaRPr>
        </a:p>
      </dsp:txBody>
      <dsp:txXfrm>
        <a:off x="5882295" y="194627"/>
        <a:ext cx="2510159" cy="979200"/>
      </dsp:txXfrm>
    </dsp:sp>
    <dsp:sp modelId="{5F95CF94-3063-4F78-A906-3767DFBB9DB4}">
      <dsp:nvSpPr>
        <dsp:cNvPr id="0" name=""/>
        <dsp:cNvSpPr/>
      </dsp:nvSpPr>
      <dsp:spPr>
        <a:xfrm>
          <a:off x="5882295" y="1176119"/>
          <a:ext cx="2510159" cy="26774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400" kern="1200">
              <a:solidFill>
                <a:srgbClr val="00B0F0"/>
              </a:solidFill>
              <a:latin typeface="+mj-ea"/>
            </a:rPr>
            <a:t>英文</a:t>
          </a:r>
          <a:r>
            <a:rPr lang="zh-TW" altLang="en-US" sz="3400" kern="1200">
              <a:solidFill>
                <a:srgbClr val="0070C0"/>
              </a:solidFill>
              <a:latin typeface="+mj-ea"/>
            </a:rPr>
            <a:t>聽</a:t>
          </a:r>
          <a:r>
            <a:rPr lang="zh-TW" altLang="en-US" sz="3400" kern="1200">
              <a:solidFill>
                <a:srgbClr val="FF6699"/>
              </a:solidFill>
              <a:latin typeface="+mj-ea"/>
            </a:rPr>
            <a:t>說</a:t>
          </a:r>
          <a:r>
            <a:rPr lang="zh-TW" altLang="en-US" sz="3400" kern="1200">
              <a:solidFill>
                <a:schemeClr val="accent3">
                  <a:lumMod val="75000"/>
                </a:schemeClr>
              </a:solidFill>
              <a:latin typeface="+mj-ea"/>
            </a:rPr>
            <a:t>讀</a:t>
          </a:r>
          <a:r>
            <a:rPr lang="zh-TW" altLang="en-US" sz="3400" kern="1200">
              <a:solidFill>
                <a:srgbClr val="00B050"/>
              </a:solidFill>
              <a:latin typeface="+mj-ea"/>
            </a:rPr>
            <a:t>寫</a:t>
          </a:r>
          <a:r>
            <a:rPr lang="zh-TW" altLang="en-US" sz="3400" kern="1200">
              <a:solidFill>
                <a:schemeClr val="accent6">
                  <a:lumMod val="75000"/>
                </a:schemeClr>
              </a:solidFill>
              <a:latin typeface="+mj-ea"/>
            </a:rPr>
            <a:t>的演練</a:t>
          </a:r>
          <a:endParaRPr lang="zh-TW" altLang="en-US" sz="3400" kern="1200"/>
        </a:p>
      </dsp:txBody>
      <dsp:txXfrm>
        <a:off x="5882295" y="1176119"/>
        <a:ext cx="2510159" cy="2677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BE1E3-3EAE-4B41-A319-D350E00B2A68}">
      <dsp:nvSpPr>
        <dsp:cNvPr id="0" name=""/>
        <dsp:cNvSpPr/>
      </dsp:nvSpPr>
      <dsp:spPr>
        <a:xfrm>
          <a:off x="0" y="1440927"/>
          <a:ext cx="2914294" cy="19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002060"/>
              </a:solidFill>
            </a:rPr>
            <a:t>紙筆評量</a:t>
          </a:r>
          <a:r>
            <a:rPr lang="en-US" altLang="zh-TW" sz="2400" b="1" kern="1200"/>
            <a:t>:</a:t>
          </a:r>
          <a:r>
            <a:rPr lang="zh-TW" altLang="en-US" sz="2400" b="1" kern="1200"/>
            <a:t> </a:t>
          </a:r>
          <a:r>
            <a:rPr lang="en-US" altLang="zh-TW" sz="2400" b="1" kern="1200">
              <a:solidFill>
                <a:srgbClr val="002060"/>
              </a:solidFill>
            </a:rPr>
            <a:t>40%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>
              <a:solidFill>
                <a:srgbClr val="0070C0"/>
              </a:solidFill>
            </a:rPr>
            <a:t>期中評量</a:t>
          </a:r>
          <a:r>
            <a:rPr lang="en-US" altLang="zh-TW" sz="1700" kern="1200"/>
            <a:t>:</a:t>
          </a:r>
          <a:r>
            <a:rPr lang="zh-TW" altLang="en-US" sz="1700" kern="1200"/>
            <a:t>  </a:t>
          </a:r>
          <a:r>
            <a:rPr lang="en-US" altLang="zh-TW" sz="1700" kern="1200">
              <a:solidFill>
                <a:schemeClr val="accent6">
                  <a:lumMod val="75000"/>
                </a:schemeClr>
              </a:solidFill>
            </a:rPr>
            <a:t>4/22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>
              <a:solidFill>
                <a:srgbClr val="0070C0"/>
              </a:solidFill>
            </a:rPr>
            <a:t>期末評量</a:t>
          </a:r>
          <a:r>
            <a:rPr lang="en-US" altLang="zh-TW" sz="1700" kern="1200"/>
            <a:t>:</a:t>
          </a:r>
          <a:r>
            <a:rPr lang="zh-TW" altLang="en-US" sz="1700" kern="1200"/>
            <a:t>  </a:t>
          </a:r>
          <a:r>
            <a:rPr lang="en-US" altLang="zh-TW" sz="1700" kern="1200">
              <a:solidFill>
                <a:schemeClr val="accent6">
                  <a:lumMod val="75000"/>
                </a:schemeClr>
              </a:solidFill>
            </a:rPr>
            <a:t>6/23</a:t>
          </a:r>
          <a:endParaRPr lang="zh-TW" altLang="en-US" sz="1700" kern="1200"/>
        </a:p>
      </dsp:txBody>
      <dsp:txXfrm>
        <a:off x="426788" y="1732954"/>
        <a:ext cx="2060718" cy="1410033"/>
      </dsp:txXfrm>
    </dsp:sp>
    <dsp:sp modelId="{007A6D8E-A3E4-4EA5-A46A-D57B91FE2FC1}">
      <dsp:nvSpPr>
        <dsp:cNvPr id="0" name=""/>
        <dsp:cNvSpPr/>
      </dsp:nvSpPr>
      <dsp:spPr>
        <a:xfrm>
          <a:off x="2453877" y="2949014"/>
          <a:ext cx="864590" cy="86459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>
            <a:solidFill>
              <a:schemeClr val="accent1">
                <a:lumMod val="75000"/>
              </a:schemeClr>
            </a:solidFill>
            <a:highlight>
              <a:srgbClr val="FFFF00"/>
            </a:highlight>
          </a:endParaRPr>
        </a:p>
      </dsp:txBody>
      <dsp:txXfrm>
        <a:off x="2568478" y="3279633"/>
        <a:ext cx="635388" cy="203352"/>
      </dsp:txXfrm>
    </dsp:sp>
    <dsp:sp modelId="{59CC53ED-CAF8-420F-B14B-B9BC0E0311DA}">
      <dsp:nvSpPr>
        <dsp:cNvPr id="0" name=""/>
        <dsp:cNvSpPr/>
      </dsp:nvSpPr>
      <dsp:spPr>
        <a:xfrm>
          <a:off x="3198261" y="2709340"/>
          <a:ext cx="3216036" cy="2314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002060"/>
              </a:solidFill>
            </a:rPr>
            <a:t>多元評量</a:t>
          </a:r>
          <a:r>
            <a:rPr lang="en-US" altLang="zh-TW" sz="2400" b="1" kern="1200">
              <a:solidFill>
                <a:srgbClr val="002060"/>
              </a:solidFill>
            </a:rPr>
            <a:t>:</a:t>
          </a:r>
          <a:r>
            <a:rPr lang="zh-TW" altLang="en-US" sz="2400" b="1" kern="1200">
              <a:solidFill>
                <a:srgbClr val="002060"/>
              </a:solidFill>
            </a:rPr>
            <a:t> </a:t>
          </a:r>
          <a:r>
            <a:rPr lang="en-US" altLang="zh-TW" sz="2400" b="1" kern="1200">
              <a:solidFill>
                <a:srgbClr val="002060"/>
              </a:solidFill>
            </a:rPr>
            <a:t>60%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solidFill>
                <a:srgbClr val="FFFF00"/>
              </a:solidFill>
            </a:rPr>
            <a:t>口說   聽力   單字小考   作業報告   學習態度</a:t>
          </a:r>
        </a:p>
      </dsp:txBody>
      <dsp:txXfrm>
        <a:off x="3669239" y="3048357"/>
        <a:ext cx="2274080" cy="1636920"/>
      </dsp:txXfrm>
    </dsp:sp>
    <dsp:sp modelId="{56940597-EB64-420D-9822-F93332E07819}">
      <dsp:nvSpPr>
        <dsp:cNvPr id="0" name=""/>
        <dsp:cNvSpPr/>
      </dsp:nvSpPr>
      <dsp:spPr>
        <a:xfrm rot="20271193">
          <a:off x="6145850" y="2687213"/>
          <a:ext cx="545093" cy="554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500" kern="1200"/>
        </a:p>
      </dsp:txBody>
      <dsp:txXfrm>
        <a:off x="6151882" y="2828942"/>
        <a:ext cx="381565" cy="332718"/>
      </dsp:txXfrm>
    </dsp:sp>
    <dsp:sp modelId="{49621E34-3171-4781-B992-478E7091C7AD}">
      <dsp:nvSpPr>
        <dsp:cNvPr id="0" name=""/>
        <dsp:cNvSpPr/>
      </dsp:nvSpPr>
      <dsp:spPr>
        <a:xfrm>
          <a:off x="6595719" y="1581580"/>
          <a:ext cx="1488555" cy="12894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>
              <a:solidFill>
                <a:srgbClr val="002060"/>
              </a:solidFill>
            </a:rPr>
            <a:t>期末成績</a:t>
          </a:r>
        </a:p>
      </dsp:txBody>
      <dsp:txXfrm>
        <a:off x="6813713" y="1770413"/>
        <a:ext cx="1052567" cy="911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52F23-6650-4FF8-BDBB-B603AC1D6955}">
      <dsp:nvSpPr>
        <dsp:cNvPr id="0" name=""/>
        <dsp:cNvSpPr/>
      </dsp:nvSpPr>
      <dsp:spPr>
        <a:xfrm>
          <a:off x="4284478" y="1792213"/>
          <a:ext cx="1882641" cy="21925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>
              <a:solidFill>
                <a:srgbClr val="FF6600"/>
              </a:solidFill>
              <a:latin typeface="微軟正黑體" panose="020B0604030504040204" pitchFamily="34" charset="-120"/>
            </a:rPr>
            <a:t>小考</a:t>
          </a:r>
          <a:r>
            <a:rPr lang="zh-TW" altLang="en-US" sz="2000" kern="1200">
              <a:solidFill>
                <a:srgbClr val="7030A0"/>
              </a:solidFill>
              <a:latin typeface="微軟正黑體" panose="020B0604030504040204" pitchFamily="34" charset="-120"/>
            </a:rPr>
            <a:t> </a:t>
          </a:r>
          <a:r>
            <a:rPr lang="en-US" altLang="zh-TW" sz="2000" kern="1200">
              <a:solidFill>
                <a:srgbClr val="7030A0"/>
              </a:solidFill>
              <a:latin typeface="微軟正黑體" panose="020B0604030504040204" pitchFamily="34" charset="-120"/>
            </a:rPr>
            <a:t>(</a:t>
          </a:r>
          <a:r>
            <a:rPr lang="zh-TW" altLang="en-US" sz="2000" kern="1200">
              <a:solidFill>
                <a:srgbClr val="7030A0"/>
              </a:solidFill>
              <a:highlight>
                <a:srgbClr val="FFFF00"/>
              </a:highlight>
              <a:latin typeface="微軟正黑體" panose="020B0604030504040204" pitchFamily="34" charset="-120"/>
            </a:rPr>
            <a:t>請家長簽名</a:t>
          </a:r>
          <a:r>
            <a:rPr lang="en-US" altLang="zh-TW" sz="2000" kern="1200">
              <a:solidFill>
                <a:srgbClr val="7030A0"/>
              </a:solidFill>
              <a:latin typeface="微軟正黑體" panose="020B0604030504040204" pitchFamily="34" charset="-120"/>
            </a:rPr>
            <a:t>)</a:t>
          </a:r>
          <a:r>
            <a:rPr lang="zh-TW" altLang="en-US" sz="2000" kern="1200">
              <a:solidFill>
                <a:srgbClr val="7030A0"/>
              </a:solidFill>
              <a:latin typeface="微軟正黑體" panose="020B0604030504040204" pitchFamily="34" charset="-120"/>
            </a:rPr>
            <a:t> </a:t>
          </a:r>
          <a:endParaRPr lang="zh-TW" altLang="en-US" sz="20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CA" altLang="zh-TW" sz="1200" kern="1200">
            <a:solidFill>
              <a:schemeClr val="tx1">
                <a:lumMod val="65000"/>
                <a:lumOff val="35000"/>
              </a:schemeClr>
            </a:solidFill>
            <a:latin typeface="文鼎古印體" panose="020B0609010101010101" pitchFamily="49" charset="-120"/>
            <a:ea typeface="文鼎古印體" panose="020B0609010101010101" pitchFamily="49" charset="-120"/>
          </a:endParaRPr>
        </a:p>
      </dsp:txBody>
      <dsp:txXfrm>
        <a:off x="4887869" y="2378954"/>
        <a:ext cx="1240652" cy="1567233"/>
      </dsp:txXfrm>
    </dsp:sp>
    <dsp:sp modelId="{20D115C4-AA65-4113-8C9D-C672121E30C1}">
      <dsp:nvSpPr>
        <dsp:cNvPr id="0" name=""/>
        <dsp:cNvSpPr/>
      </dsp:nvSpPr>
      <dsp:spPr>
        <a:xfrm>
          <a:off x="0" y="1442914"/>
          <a:ext cx="1869405" cy="2580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>
              <a:solidFill>
                <a:schemeClr val="accent1">
                  <a:lumMod val="75000"/>
                </a:schemeClr>
              </a:solidFill>
            </a:rPr>
            <a:t>螢光筆</a:t>
          </a:r>
          <a:r>
            <a:rPr lang="zh-TW" altLang="en-US" sz="2000" kern="1200"/>
            <a:t> </a:t>
          </a:r>
          <a:r>
            <a:rPr lang="zh-TW" altLang="en-US" sz="2000" kern="1200">
              <a:solidFill>
                <a:srgbClr val="FF6600"/>
              </a:solidFill>
            </a:rPr>
            <a:t>鉛筆</a:t>
          </a:r>
          <a:endParaRPr lang="zh-TW" altLang="en-US" sz="2000" kern="1200">
            <a:solidFill>
              <a:srgbClr val="00B05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>
              <a:solidFill>
                <a:srgbClr val="00B0F0"/>
              </a:solidFill>
            </a:rPr>
            <a:t>橡皮擦</a:t>
          </a:r>
          <a:r>
            <a:rPr lang="zh-TW" altLang="en-US" sz="2000" kern="1200"/>
            <a:t>  </a:t>
          </a:r>
          <a:r>
            <a:rPr lang="zh-TW" altLang="en-US" sz="2000" kern="1200">
              <a:solidFill>
                <a:srgbClr val="00B050"/>
              </a:solidFill>
            </a:rPr>
            <a:t>課本 </a:t>
          </a:r>
        </a:p>
      </dsp:txBody>
      <dsp:txXfrm>
        <a:off x="38327" y="2126303"/>
        <a:ext cx="1231929" cy="1858530"/>
      </dsp:txXfrm>
    </dsp:sp>
    <dsp:sp modelId="{A776612B-6052-4A69-959C-51837A30F859}">
      <dsp:nvSpPr>
        <dsp:cNvPr id="0" name=""/>
        <dsp:cNvSpPr/>
      </dsp:nvSpPr>
      <dsp:spPr>
        <a:xfrm>
          <a:off x="3593874" y="-394364"/>
          <a:ext cx="2362723" cy="1806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>
              <a:solidFill>
                <a:srgbClr val="00B050"/>
              </a:solidFill>
              <a:latin typeface="微軟正黑體" panose="020B0604030504040204" pitchFamily="34" charset="-120"/>
            </a:rPr>
            <a:t>書寫 </a:t>
          </a:r>
          <a:r>
            <a:rPr lang="zh-TW" altLang="en-US" sz="2000" kern="1200">
              <a:latin typeface="微軟正黑體" panose="020B0604030504040204" pitchFamily="34" charset="-120"/>
            </a:rPr>
            <a:t>或</a:t>
          </a:r>
          <a:r>
            <a:rPr lang="zh-TW" altLang="en-US" sz="2000" kern="1200">
              <a:solidFill>
                <a:srgbClr val="00B050"/>
              </a:solidFill>
              <a:latin typeface="微軟正黑體" panose="020B0604030504040204" pitchFamily="34" charset="-120"/>
            </a:rPr>
            <a:t> </a:t>
          </a:r>
          <a:r>
            <a:rPr lang="zh-TW" altLang="en-US" sz="2000" kern="1200">
              <a:solidFill>
                <a:srgbClr val="00B0F0"/>
              </a:solidFill>
              <a:latin typeface="微軟正黑體" panose="020B0604030504040204" pitchFamily="34" charset="-120"/>
            </a:rPr>
            <a:t>聽</a:t>
          </a:r>
          <a:r>
            <a:rPr lang="zh-TW" altLang="en-US" sz="2000" kern="1200">
              <a:solidFill>
                <a:srgbClr val="FF9900"/>
              </a:solidFill>
              <a:latin typeface="微軟正黑體" panose="020B0604030504040204" pitchFamily="34" charset="-120"/>
            </a:rPr>
            <a:t>讀</a:t>
          </a:r>
          <a:r>
            <a:rPr lang="zh-TW" altLang="en-US" sz="2000" kern="1200">
              <a:solidFill>
                <a:srgbClr val="FF5050"/>
              </a:solidFill>
              <a:latin typeface="微軟正黑體" panose="020B0604030504040204" pitchFamily="34" charset="-120"/>
            </a:rPr>
            <a:t>口說</a:t>
          </a:r>
          <a:r>
            <a:rPr lang="zh-TW" altLang="en-US" sz="2000" kern="120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</a:rPr>
            <a:t>練習</a:t>
          </a:r>
          <a:r>
            <a:rPr lang="zh-TW" altLang="en-US" sz="2000" kern="1200">
              <a:solidFill>
                <a:srgbClr val="FF0000"/>
              </a:solidFill>
              <a:latin typeface="微軟正黑體" panose="020B0604030504040204" pitchFamily="34" charset="-120"/>
            </a:rPr>
            <a:t> </a:t>
          </a:r>
          <a:r>
            <a:rPr lang="en-US" altLang="zh-TW" sz="2000" kern="12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)  </a:t>
          </a:r>
          <a:r>
            <a:rPr lang="zh-TW" altLang="en-US" sz="2000" kern="1200">
              <a:solidFill>
                <a:srgbClr val="FF6699"/>
              </a:solidFill>
              <a:latin typeface="微軟正黑體" panose="020B0604030504040204" pitchFamily="34" charset="-120"/>
            </a:rPr>
            <a:t>準時</a:t>
          </a:r>
          <a:r>
            <a:rPr lang="zh-TW" altLang="en-US" sz="2000" kern="120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</a:rPr>
            <a:t>繳</a:t>
          </a:r>
          <a:r>
            <a:rPr lang="zh-TW" altLang="en-US" sz="2000" kern="12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交 </a:t>
          </a:r>
          <a:endParaRPr lang="zh-TW" altLang="en-US" sz="2000" kern="1200"/>
        </a:p>
      </dsp:txBody>
      <dsp:txXfrm>
        <a:off x="4342365" y="-354689"/>
        <a:ext cx="1574556" cy="1275268"/>
      </dsp:txXfrm>
    </dsp:sp>
    <dsp:sp modelId="{E312D12D-11DA-460B-8E94-CBBFFD85474E}">
      <dsp:nvSpPr>
        <dsp:cNvPr id="0" name=""/>
        <dsp:cNvSpPr/>
      </dsp:nvSpPr>
      <dsp:spPr>
        <a:xfrm>
          <a:off x="158086" y="-96761"/>
          <a:ext cx="1869405" cy="1210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>
              <a:solidFill>
                <a:srgbClr val="FF6600"/>
              </a:solidFill>
              <a:latin typeface="微軟正黑體" panose="020B0604030504040204" pitchFamily="34" charset="-120"/>
            </a:rPr>
            <a:t>外師</a:t>
          </a:r>
          <a:r>
            <a:rPr lang="en-US" altLang="zh-TW" sz="2000" kern="1200">
              <a:solidFill>
                <a:srgbClr val="FF6600"/>
              </a:solidFill>
              <a:latin typeface="微軟正黑體" panose="020B0604030504040204" pitchFamily="34" charset="-120"/>
            </a:rPr>
            <a:t>:</a:t>
          </a:r>
          <a:r>
            <a:rPr lang="zh-TW" altLang="en-US" sz="2000" kern="1200">
              <a:solidFill>
                <a:srgbClr val="FF6600"/>
              </a:solidFill>
              <a:latin typeface="微軟正黑體" panose="020B0604030504040204" pitchFamily="34" charset="-120"/>
            </a:rPr>
            <a:t>  週五</a:t>
          </a:r>
          <a:endParaRPr lang="zh-TW" altLang="en-US" sz="2000" kern="1200">
            <a:solidFill>
              <a:srgbClr val="FF6600"/>
            </a:solidFill>
          </a:endParaRPr>
        </a:p>
      </dsp:txBody>
      <dsp:txXfrm>
        <a:off x="184687" y="-70160"/>
        <a:ext cx="1255381" cy="855011"/>
      </dsp:txXfrm>
    </dsp:sp>
    <dsp:sp modelId="{D3CC11FF-3E58-4D4C-A2F5-CAA6E6BE8860}">
      <dsp:nvSpPr>
        <dsp:cNvPr id="0" name=""/>
        <dsp:cNvSpPr/>
      </dsp:nvSpPr>
      <dsp:spPr>
        <a:xfrm>
          <a:off x="979188" y="171667"/>
          <a:ext cx="1790299" cy="1902197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solidFill>
                <a:srgbClr val="0070C0"/>
              </a:solidFill>
              <a:latin typeface="微軟正黑體" panose="020B0604030504040204" pitchFamily="34" charset="-120"/>
            </a:rPr>
            <a:t>三節</a:t>
          </a:r>
          <a:r>
            <a:rPr lang="zh-TW" altLang="en-US" sz="2000" kern="12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 </a:t>
          </a:r>
          <a:r>
            <a:rPr lang="zh-TW" altLang="en-US" sz="2000" b="1" kern="1200">
              <a:solidFill>
                <a:srgbClr val="002060"/>
              </a:solidFill>
              <a:latin typeface="微軟正黑體" panose="020B0604030504040204" pitchFamily="34" charset="-120"/>
            </a:rPr>
            <a:t>英文課</a:t>
          </a:r>
          <a:r>
            <a:rPr lang="zh-TW" altLang="en-US" sz="2000" kern="1200">
              <a:solidFill>
                <a:srgbClr val="002060"/>
              </a:solidFill>
              <a:latin typeface="微軟正黑體" panose="020B0604030504040204" pitchFamily="34" charset="-120"/>
            </a:rPr>
            <a:t> </a:t>
          </a:r>
          <a:endParaRPr lang="zh-TW" altLang="en-US" sz="2000" kern="1200">
            <a:solidFill>
              <a:srgbClr val="002060"/>
            </a:solidFill>
          </a:endParaRPr>
        </a:p>
      </dsp:txBody>
      <dsp:txXfrm>
        <a:off x="1503554" y="728808"/>
        <a:ext cx="1265933" cy="1345056"/>
      </dsp:txXfrm>
    </dsp:sp>
    <dsp:sp modelId="{346FDCB7-8298-4188-A80D-9279AF209940}">
      <dsp:nvSpPr>
        <dsp:cNvPr id="0" name=""/>
        <dsp:cNvSpPr/>
      </dsp:nvSpPr>
      <dsp:spPr>
        <a:xfrm rot="5400000">
          <a:off x="2834103" y="239209"/>
          <a:ext cx="1977702" cy="176711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solidFill>
                <a:srgbClr val="002060"/>
              </a:solidFill>
              <a:latin typeface="微軟正黑體" panose="020B0604030504040204" pitchFamily="34" charset="-120"/>
            </a:rPr>
            <a:t>每週</a:t>
          </a:r>
          <a:r>
            <a:rPr lang="zh-TW" altLang="en-US" sz="2000" b="1" kern="120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</a:rPr>
            <a:t> </a:t>
          </a:r>
          <a:r>
            <a:rPr lang="zh-TW" altLang="en-US" sz="2000" b="1" kern="1200">
              <a:solidFill>
                <a:srgbClr val="9A1681"/>
              </a:solidFill>
              <a:latin typeface="微軟正黑體" panose="020B0604030504040204" pitchFamily="34" charset="-120"/>
            </a:rPr>
            <a:t>一</a:t>
          </a:r>
          <a:r>
            <a:rPr lang="en-US" altLang="zh-TW" sz="2000" b="1" kern="1200">
              <a:solidFill>
                <a:srgbClr val="9A1681"/>
              </a:solidFill>
              <a:latin typeface="微軟正黑體" panose="020B0604030504040204" pitchFamily="34" charset="-120"/>
            </a:rPr>
            <a:t>~</a:t>
          </a:r>
          <a:r>
            <a:rPr lang="zh-TW" altLang="en-US" sz="2000" b="1" kern="1200">
              <a:solidFill>
                <a:srgbClr val="9A1681"/>
              </a:solidFill>
              <a:latin typeface="微軟正黑體" panose="020B0604030504040204" pitchFamily="34" charset="-120"/>
            </a:rPr>
            <a:t>二次</a:t>
          </a:r>
          <a:r>
            <a:rPr lang="zh-TW" altLang="en-US" sz="2000" kern="1200">
              <a:solidFill>
                <a:srgbClr val="9A1681"/>
              </a:solidFill>
              <a:latin typeface="微軟正黑體" panose="020B0604030504040204" pitchFamily="34" charset="-120"/>
            </a:rPr>
            <a:t>    </a:t>
          </a:r>
          <a:r>
            <a:rPr lang="zh-TW" altLang="en-US" sz="2000" b="1" kern="1200">
              <a:solidFill>
                <a:srgbClr val="002060"/>
              </a:solidFill>
              <a:latin typeface="微軟正黑體" panose="020B0604030504040204" pitchFamily="34" charset="-120"/>
            </a:rPr>
            <a:t>作業</a:t>
          </a:r>
          <a:r>
            <a:rPr lang="zh-TW" altLang="en-US" sz="2000" kern="1200">
              <a:solidFill>
                <a:srgbClr val="9A1681"/>
              </a:solidFill>
              <a:latin typeface="微軟正黑體" panose="020B0604030504040204" pitchFamily="34" charset="-120"/>
            </a:rPr>
            <a:t> </a:t>
          </a:r>
          <a:r>
            <a:rPr lang="en-US" altLang="zh-TW" sz="2000" kern="12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rPr>
            <a:t> </a:t>
          </a:r>
          <a:endParaRPr lang="zh-TW" altLang="en-US" sz="2000" kern="1200"/>
        </a:p>
      </dsp:txBody>
      <dsp:txXfrm rot="-5400000">
        <a:off x="2939398" y="713171"/>
        <a:ext cx="1249538" cy="1398446"/>
      </dsp:txXfrm>
    </dsp:sp>
    <dsp:sp modelId="{98B3BA4C-66F3-41E2-AE80-F1A7C572AAB9}">
      <dsp:nvSpPr>
        <dsp:cNvPr id="0" name=""/>
        <dsp:cNvSpPr/>
      </dsp:nvSpPr>
      <dsp:spPr>
        <a:xfrm rot="10800000">
          <a:off x="3241558" y="2037315"/>
          <a:ext cx="1783057" cy="191817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b="1" kern="1200">
              <a:solidFill>
                <a:srgbClr val="002060"/>
              </a:solidFill>
              <a:latin typeface="微軟正黑體" panose="020B0604030504040204" pitchFamily="34" charset="-120"/>
            </a:rPr>
            <a:t>週 一</a:t>
          </a:r>
          <a:endParaRPr lang="zh-TW" altLang="en-US" sz="2900" kern="1200">
            <a:solidFill>
              <a:srgbClr val="002060"/>
            </a:solidFill>
          </a:endParaRPr>
        </a:p>
      </dsp:txBody>
      <dsp:txXfrm rot="10800000">
        <a:off x="3241558" y="2037315"/>
        <a:ext cx="1260812" cy="1356353"/>
      </dsp:txXfrm>
    </dsp:sp>
    <dsp:sp modelId="{AB521AD9-9746-434C-A8E3-7951A04CE18A}">
      <dsp:nvSpPr>
        <dsp:cNvPr id="0" name=""/>
        <dsp:cNvSpPr/>
      </dsp:nvSpPr>
      <dsp:spPr>
        <a:xfrm rot="16200000">
          <a:off x="1177766" y="2084440"/>
          <a:ext cx="1918173" cy="182392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solidFill>
                <a:srgbClr val="002060"/>
              </a:solidFill>
            </a:rPr>
            <a:t>上課</a:t>
          </a:r>
          <a:endParaRPr lang="en-US" altLang="zh-TW" sz="2000" b="1" kern="1200">
            <a:solidFill>
              <a:srgbClr val="00206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>
              <a:solidFill>
                <a:srgbClr val="002060"/>
              </a:solidFill>
            </a:rPr>
            <a:t>必備</a:t>
          </a:r>
          <a:endParaRPr lang="zh-TW" altLang="en-US" sz="2000" kern="1200">
            <a:solidFill>
              <a:srgbClr val="002060"/>
            </a:solidFill>
          </a:endParaRPr>
        </a:p>
      </dsp:txBody>
      <dsp:txXfrm rot="5400000">
        <a:off x="1759105" y="2037315"/>
        <a:ext cx="1289708" cy="1356353"/>
      </dsp:txXfrm>
    </dsp:sp>
    <dsp:sp modelId="{7E9F43FF-D22A-4C37-91B8-40E2EFAF2E1B}">
      <dsp:nvSpPr>
        <dsp:cNvPr id="0" name=""/>
        <dsp:cNvSpPr/>
      </dsp:nvSpPr>
      <dsp:spPr>
        <a:xfrm>
          <a:off x="2800689" y="1648292"/>
          <a:ext cx="565741" cy="49194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F4D00-25E6-4FB2-8E1D-4B0DBDBBFBEF}">
      <dsp:nvSpPr>
        <dsp:cNvPr id="0" name=""/>
        <dsp:cNvSpPr/>
      </dsp:nvSpPr>
      <dsp:spPr>
        <a:xfrm rot="10800000">
          <a:off x="2800689" y="1837503"/>
          <a:ext cx="565741" cy="49194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plurgefrugal.com/cherry-blossom-wallpape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groene-pen-symbool-hand-213702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D89500-9178-4D85-A10C-6C04351B1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404534"/>
            <a:ext cx="9448799" cy="1096899"/>
          </a:xfrm>
        </p:spPr>
        <p:txBody>
          <a:bodyPr/>
          <a:lstStyle/>
          <a:p>
            <a:r>
              <a:rPr lang="en-US" altLang="zh-TW">
                <a:solidFill>
                  <a:srgbClr val="FF6600"/>
                </a:solidFill>
              </a:rPr>
              <a:t>110-2</a:t>
            </a:r>
            <a:r>
              <a:rPr lang="en-US" altLang="zh-TW"/>
              <a:t> </a:t>
            </a:r>
            <a:r>
              <a:rPr lang="zh-TW" altLang="en-US">
                <a:solidFill>
                  <a:srgbClr val="00B0F0"/>
                </a:solidFill>
              </a:rPr>
              <a:t>五年級 </a:t>
            </a:r>
            <a:r>
              <a:rPr lang="zh-TW" altLang="en-US"/>
              <a:t>英文科 </a:t>
            </a:r>
            <a:r>
              <a:rPr lang="zh-TW" altLang="en-US">
                <a:solidFill>
                  <a:srgbClr val="00B050"/>
                </a:solidFill>
              </a:rPr>
              <a:t>課程計畫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4301206-3920-49ED-BF23-2FB63C27C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7119" y="4050833"/>
            <a:ext cx="1836883" cy="1096899"/>
          </a:xfrm>
        </p:spPr>
        <p:txBody>
          <a:bodyPr/>
          <a:lstStyle/>
          <a:p>
            <a:r>
              <a:rPr lang="zh-TW" altLang="en-US" sz="3200">
                <a:solidFill>
                  <a:schemeClr val="accent4"/>
                </a:solidFill>
              </a:rPr>
              <a:t>連偉蓉</a:t>
            </a:r>
          </a:p>
          <a:p>
            <a:endParaRPr lang="zh-TW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BADB05-7CCF-46FF-B308-C4823D325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331595">
            <a:off x="1140281" y="4802016"/>
            <a:ext cx="2137609" cy="142456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38A8DAD-9ABD-4C68-8789-66D7AD0E5EE8}"/>
              </a:ext>
            </a:extLst>
          </p:cNvPr>
          <p:cNvSpPr txBox="1"/>
          <p:nvPr/>
        </p:nvSpPr>
        <p:spPr>
          <a:xfrm>
            <a:off x="1825033" y="7442500"/>
            <a:ext cx="14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/>
              <a:t>未知的作者 的 </a:t>
            </a:r>
            <a:r>
              <a:rPr lang="zh-TW" altLang="en-US" sz="900">
                <a:hlinkClick r:id="rId3" tooltip="https://splurgefrugal.com/cherry-blossom-wallpaper/"/>
              </a:rPr>
              <a:t>此相片</a:t>
            </a:r>
            <a:r>
              <a:rPr lang="zh-TW" altLang="en-US" sz="900"/>
              <a:t> 已透過 </a:t>
            </a:r>
            <a:r>
              <a:rPr lang="zh-TW" altLang="en-US" sz="900">
                <a:hlinkClick r:id="rId4" tooltip="https://creativecommons.org/licenses/by-sa/3.0/"/>
              </a:rPr>
              <a:t>CC BY-SA</a:t>
            </a:r>
            <a:r>
              <a:rPr lang="zh-TW" altLang="en-US" sz="900"/>
              <a:t> 授權</a:t>
            </a:r>
          </a:p>
        </p:txBody>
      </p:sp>
    </p:spTree>
    <p:extLst>
      <p:ext uri="{BB962C8B-B14F-4D97-AF65-F5344CB8AC3E}">
        <p14:creationId xmlns:p14="http://schemas.microsoft.com/office/powerpoint/2010/main" val="272059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B1038-1E78-488A-95B0-86A62428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4028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>
                <a:solidFill>
                  <a:schemeClr val="accent1"/>
                </a:solidFill>
              </a:rPr>
              <a:t>教材教法</a:t>
            </a:r>
            <a:br>
              <a:rPr lang="en-US" altLang="zh-TW" sz="2000"/>
            </a:br>
            <a:br>
              <a:rPr lang="en-US" altLang="zh-TW" sz="2000"/>
            </a:br>
            <a:r>
              <a:rPr lang="zh-TW" altLang="en-US">
                <a:solidFill>
                  <a:srgbClr val="FF9900"/>
                </a:solidFill>
              </a:rPr>
              <a:t>任務</a:t>
            </a:r>
            <a:r>
              <a:rPr lang="zh-TW" altLang="en-US">
                <a:solidFill>
                  <a:srgbClr val="00B050"/>
                </a:solidFill>
              </a:rPr>
              <a:t>導向</a:t>
            </a:r>
            <a:r>
              <a:rPr lang="en-US" altLang="zh-TW">
                <a:solidFill>
                  <a:srgbClr val="7030A0"/>
                </a:solidFill>
              </a:rPr>
              <a:t>,</a:t>
            </a:r>
            <a:r>
              <a:rPr lang="zh-TW" altLang="en-US">
                <a:solidFill>
                  <a:srgbClr val="00B0F0"/>
                </a:solidFill>
              </a:rPr>
              <a:t>溝通式</a:t>
            </a:r>
            <a:r>
              <a:rPr lang="zh-TW" altLang="en-US"/>
              <a:t>教學法</a:t>
            </a:r>
            <a:br>
              <a:rPr lang="zh-TW" altLang="en-US"/>
            </a:br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7A9CB34-07FD-4CE4-B021-BB155F0F1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22973" y="3214608"/>
            <a:ext cx="2917825" cy="218836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3CAC800-D079-4914-BEDB-81FB50ABF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21708" y="3214608"/>
            <a:ext cx="2917827" cy="21883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27777EB-A43D-404E-A21A-5C55300F2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20902" y="3214607"/>
            <a:ext cx="2917827" cy="21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4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1848E7-BDAA-4E0C-99D9-C5457EC51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>
                <a:solidFill>
                  <a:schemeClr val="accent1"/>
                </a:solidFill>
              </a:rPr>
              <a:t>教學計劃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66BD64-111C-4548-AB73-8E1CAD984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TW" sz="2800">
                <a:solidFill>
                  <a:srgbClr val="FF5050"/>
                </a:solidFill>
                <a:latin typeface="+mj-ea"/>
              </a:rPr>
              <a:t>		</a:t>
            </a:r>
            <a:endParaRPr lang="en-US" altLang="zh-TW" sz="280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marL="0" indent="0">
              <a:buNone/>
              <a:defRPr/>
            </a:pP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2184FD4C-D2CB-42BD-85AF-CBAFDEB94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839154"/>
              </p:ext>
            </p:extLst>
          </p:nvPr>
        </p:nvGraphicFramePr>
        <p:xfrm>
          <a:off x="838200" y="2014788"/>
          <a:ext cx="8596668" cy="4172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394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7F2561-8263-4637-84C5-97395AD9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>
                <a:solidFill>
                  <a:schemeClr val="accent1"/>
                </a:solidFill>
              </a:rPr>
              <a:t>評量方式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67DEED-0FEA-47DF-9229-D2B30A174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1B36B2F0-918C-4E45-87BF-AAF8D893E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825281"/>
              </p:ext>
            </p:extLst>
          </p:nvPr>
        </p:nvGraphicFramePr>
        <p:xfrm>
          <a:off x="1127760" y="719666"/>
          <a:ext cx="9032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725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EC4EB9-7976-4CED-BDBD-231536BA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536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>
                <a:solidFill>
                  <a:schemeClr val="accent1"/>
                </a:solidFill>
              </a:rPr>
              <a:t>親師合作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583FD6-5FF9-463D-BF0F-F7A02ACA4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zh-TW" altLang="en-US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44145A4D-A7D6-4C03-8E6D-BB0C2C949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332010"/>
              </p:ext>
            </p:extLst>
          </p:nvPr>
        </p:nvGraphicFramePr>
        <p:xfrm>
          <a:off x="1783080" y="2112103"/>
          <a:ext cx="6167120" cy="397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47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D7D9C2-411F-4F31-BFAF-224857B6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4800"/>
              <a:t>Thank you!</a:t>
            </a:r>
            <a:endParaRPr lang="zh-TW" altLang="en-US" sz="48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D0E41B-F996-47BF-9692-9D9CE9F99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altLang="zh-TW"/>
          </a:p>
          <a:p>
            <a:endParaRPr lang="en-US" altLang="zh-TW"/>
          </a:p>
          <a:p>
            <a:r>
              <a:rPr lang="zh-TW" altLang="en-US" sz="3600">
                <a:solidFill>
                  <a:srgbClr val="FF6600"/>
                </a:solidFill>
              </a:rPr>
              <a:t>  </a:t>
            </a:r>
            <a:r>
              <a:rPr lang="zh-TW" altLang="en-US" sz="3600">
                <a:solidFill>
                  <a:schemeClr val="accent1">
                    <a:lumMod val="75000"/>
                  </a:schemeClr>
                </a:solidFill>
              </a:rPr>
              <a:t>***</a:t>
            </a:r>
            <a:r>
              <a:rPr lang="zh-TW" altLang="en-US" sz="3600">
                <a:solidFill>
                  <a:srgbClr val="FF6600"/>
                </a:solidFill>
              </a:rPr>
              <a:t>  </a:t>
            </a:r>
            <a:r>
              <a:rPr lang="en-US" altLang="zh-TW" sz="3600">
                <a:solidFill>
                  <a:srgbClr val="FF6600"/>
                </a:solidFill>
                <a:highlight>
                  <a:srgbClr val="FFFF00"/>
                </a:highlight>
              </a:rPr>
              <a:t>Pen Pal Project</a:t>
            </a:r>
          </a:p>
          <a:p>
            <a:endParaRPr lang="en-US" altLang="zh-TW"/>
          </a:p>
          <a:p>
            <a:endParaRPr lang="en-US" altLang="zh-TW"/>
          </a:p>
          <a:p>
            <a:r>
              <a:rPr lang="zh-TW" altLang="en-US" sz="3200">
                <a:solidFill>
                  <a:srgbClr val="FF6600"/>
                </a:solidFill>
              </a:rPr>
              <a:t>  </a:t>
            </a:r>
            <a:r>
              <a:rPr lang="zh-TW" altLang="en-US" sz="4400">
                <a:solidFill>
                  <a:srgbClr val="FF6600"/>
                </a:solidFill>
              </a:rPr>
              <a:t>感謝聆聽</a:t>
            </a:r>
            <a:r>
              <a:rPr lang="en-US" altLang="zh-TW" sz="4400">
                <a:solidFill>
                  <a:srgbClr val="FF6600"/>
                </a:solidFill>
              </a:rPr>
              <a:t>!</a:t>
            </a:r>
          </a:p>
          <a:p>
            <a:pPr marL="0" indent="0">
              <a:buNone/>
            </a:pPr>
            <a:endParaRPr lang="en-US" altLang="zh-TW" sz="4400">
              <a:solidFill>
                <a:srgbClr val="FF6600"/>
              </a:solidFill>
            </a:endParaRPr>
          </a:p>
          <a:p>
            <a:r>
              <a:rPr lang="zh-TW" altLang="en-US" sz="4400">
                <a:solidFill>
                  <a:srgbClr val="FF6600"/>
                </a:solidFill>
              </a:rPr>
              <a:t> </a:t>
            </a:r>
            <a:r>
              <a:rPr lang="zh-TW" altLang="en-US" sz="3600">
                <a:solidFill>
                  <a:srgbClr val="FF6600"/>
                </a:solidFill>
              </a:rPr>
              <a:t>連絡電話</a:t>
            </a:r>
            <a:r>
              <a:rPr lang="en-US" altLang="zh-TW" sz="3600">
                <a:solidFill>
                  <a:srgbClr val="FF6600"/>
                </a:solidFill>
              </a:rPr>
              <a:t>: </a:t>
            </a:r>
            <a:r>
              <a:rPr lang="zh-TW" altLang="en-US" sz="3600">
                <a:solidFill>
                  <a:srgbClr val="FF6600"/>
                </a:solidFill>
              </a:rPr>
              <a:t>分機</a:t>
            </a:r>
            <a:r>
              <a:rPr lang="en-US" altLang="zh-TW" sz="3600">
                <a:solidFill>
                  <a:srgbClr val="FF6600"/>
                </a:solidFill>
              </a:rPr>
              <a:t>817</a:t>
            </a:r>
            <a:endParaRPr lang="zh-TW" altLang="en-US" sz="3600">
              <a:solidFill>
                <a:srgbClr val="FF6600"/>
              </a:solidFill>
            </a:endParaRPr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B2D4F0DD-8F8C-49F5-B931-B87C726D1397}"/>
              </a:ext>
            </a:extLst>
          </p:cNvPr>
          <p:cNvSpPr/>
          <p:nvPr/>
        </p:nvSpPr>
        <p:spPr>
          <a:xfrm rot="8743841" flipH="1" flipV="1">
            <a:off x="1606176" y="773497"/>
            <a:ext cx="1021079" cy="88391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079DD6B-E2D1-4781-B95F-BAABAD15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996512">
            <a:off x="5852160" y="2206953"/>
            <a:ext cx="1674754" cy="12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9403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</TotalTime>
  <Words>149</Words>
  <Application>Microsoft Office PowerPoint</Application>
  <PresentationFormat>寬螢幕</PresentationFormat>
  <Paragraphs>40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文鼎古印體</vt:lpstr>
      <vt:lpstr>微軟正黑體</vt:lpstr>
      <vt:lpstr>Arial</vt:lpstr>
      <vt:lpstr>Trebuchet MS</vt:lpstr>
      <vt:lpstr>Wingdings 3</vt:lpstr>
      <vt:lpstr>多面向</vt:lpstr>
      <vt:lpstr>110-2 五年級 英文科 課程計畫</vt:lpstr>
      <vt:lpstr>教材教法  任務導向,溝通式教學法 </vt:lpstr>
      <vt:lpstr>教學計劃</vt:lpstr>
      <vt:lpstr>評量方式</vt:lpstr>
      <vt:lpstr>親師合作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110-2 五年級 英文科 課程計畫</dc:title>
  <dc:creator>BKY</dc:creator>
  <cp:lastModifiedBy>BKY</cp:lastModifiedBy>
  <cp:revision>20</cp:revision>
  <dcterms:created xsi:type="dcterms:W3CDTF">2022-02-09T06:46:20Z</dcterms:created>
  <dcterms:modified xsi:type="dcterms:W3CDTF">2022-02-17T08:05:19Z</dcterms:modified>
</cp:coreProperties>
</file>